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5.xml" ContentType="application/vnd.openxmlformats-officedocument.them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heme/themeOverride2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0" r:id="rId2"/>
    <p:sldMasterId id="2147483682" r:id="rId3"/>
    <p:sldMasterId id="2147483748" r:id="rId4"/>
    <p:sldMasterId id="2147483764" r:id="rId5"/>
  </p:sldMasterIdLst>
  <p:notesMasterIdLst>
    <p:notesMasterId r:id="rId24"/>
  </p:notesMasterIdLst>
  <p:sldIdLst>
    <p:sldId id="370" r:id="rId6"/>
    <p:sldId id="371" r:id="rId7"/>
    <p:sldId id="578" r:id="rId8"/>
    <p:sldId id="373" r:id="rId9"/>
    <p:sldId id="372" r:id="rId10"/>
    <p:sldId id="374" r:id="rId11"/>
    <p:sldId id="596" r:id="rId12"/>
    <p:sldId id="338" r:id="rId13"/>
    <p:sldId id="385" r:id="rId14"/>
    <p:sldId id="318" r:id="rId15"/>
    <p:sldId id="324" r:id="rId16"/>
    <p:sldId id="597" r:id="rId17"/>
    <p:sldId id="369" r:id="rId18"/>
    <p:sldId id="363" r:id="rId19"/>
    <p:sldId id="364" r:id="rId20"/>
    <p:sldId id="368" r:id="rId21"/>
    <p:sldId id="582" r:id="rId22"/>
    <p:sldId id="360" r:id="rId23"/>
  </p:sldIdLst>
  <p:sldSz cx="13741400" cy="7861300"/>
  <p:notesSz cx="13741400" cy="7861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C9"/>
    <a:srgbClr val="00467F"/>
    <a:srgbClr val="C4D600"/>
    <a:srgbClr val="6BC2B9"/>
    <a:srgbClr val="0C6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1" autoAdjust="0"/>
    <p:restoredTop sz="61899" autoAdjust="0"/>
  </p:normalViewPr>
  <p:slideViewPr>
    <p:cSldViewPr>
      <p:cViewPr varScale="1">
        <p:scale>
          <a:sx n="62" d="100"/>
          <a:sy n="62" d="100"/>
        </p:scale>
        <p:origin x="2058" y="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1-85FD-4778-9743-FC382F7DD830}"/>
              </c:ext>
            </c:extLst>
          </c:dPt>
          <c:dPt>
            <c:idx val="1"/>
            <c:bubble3D val="0"/>
            <c:spPr>
              <a:solidFill>
                <a:srgbClr val="C4D600"/>
              </a:solidFill>
            </c:spPr>
            <c:extLst>
              <c:ext xmlns:c16="http://schemas.microsoft.com/office/drawing/2014/chart" uri="{C3380CC4-5D6E-409C-BE32-E72D297353CC}">
                <c16:uniqueId val="{00000003-85FD-4778-9743-FC382F7DD830}"/>
              </c:ext>
            </c:extLst>
          </c:dPt>
          <c:dPt>
            <c:idx val="2"/>
            <c:bubble3D val="0"/>
            <c:spPr>
              <a:solidFill>
                <a:srgbClr val="003B71"/>
              </a:solidFill>
            </c:spPr>
            <c:extLst>
              <c:ext xmlns:c16="http://schemas.microsoft.com/office/drawing/2014/chart" uri="{C3380CC4-5D6E-409C-BE32-E72D297353CC}">
                <c16:uniqueId val="{00000005-85FD-4778-9743-FC382F7DD830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6-85FD-4778-9743-FC382F7DD830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</c:v>
                </c:pt>
                <c:pt idx="1">
                  <c:v>70</c:v>
                </c:pt>
                <c:pt idx="2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5FD-4778-9743-FC382F7DD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CC8"/>
              </a:solidFill>
            </c:spPr>
            <c:extLst>
              <c:ext xmlns:c16="http://schemas.microsoft.com/office/drawing/2014/chart" uri="{C3380CC4-5D6E-409C-BE32-E72D297353CC}">
                <c16:uniqueId val="{00000001-AA37-4921-B3FD-758C01EF071B}"/>
              </c:ext>
            </c:extLst>
          </c:dPt>
          <c:dPt>
            <c:idx val="1"/>
            <c:bubble3D val="0"/>
            <c:spPr>
              <a:solidFill>
                <a:srgbClr val="C4D600"/>
              </a:solidFill>
            </c:spPr>
            <c:extLst>
              <c:ext xmlns:c16="http://schemas.microsoft.com/office/drawing/2014/chart" uri="{C3380CC4-5D6E-409C-BE32-E72D297353CC}">
                <c16:uniqueId val="{00000003-AA37-4921-B3FD-758C01EF071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5-AA37-4921-B3FD-758C01EF071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6-AA37-4921-B3FD-758C01EF071B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7-AA37-4921-B3FD-758C01EF071B}"/>
              </c:ext>
            </c:extLst>
          </c:dPt>
          <c:cat>
            <c:strRef>
              <c:f>Sheet1!$A$2:$A$6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</c:v>
                </c:pt>
                <c:pt idx="1">
                  <c:v>162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A37-4921-B3FD-758C01EF0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7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lv-LV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rgbClr val="003B71"/>
              </a:solidFill>
            </c:spPr>
            <c:extLst>
              <c:ext xmlns:c16="http://schemas.microsoft.com/office/drawing/2014/chart" uri="{C3380CC4-5D6E-409C-BE32-E72D297353CC}">
                <c16:uniqueId val="{00000001-C02C-4FAD-B6FD-18CB3058B7E1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3-C02C-4FAD-B6FD-18CB3058B7E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C02C-4FAD-B6FD-18CB3058B7E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C02C-4FAD-B6FD-18CB3058B7E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285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02C-4FAD-B6FD-18CB3058B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6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ACC8"/>
              </a:solidFill>
            </c:spPr>
            <c:extLst>
              <c:ext xmlns:c16="http://schemas.microsoft.com/office/drawing/2014/chart" uri="{C3380CC4-5D6E-409C-BE32-E72D297353CC}">
                <c16:uniqueId val="{00000001-F351-4779-B542-E563F9C0F329}"/>
              </c:ext>
            </c:extLst>
          </c:dPt>
          <c:dPt>
            <c:idx val="1"/>
            <c:bubble3D val="0"/>
            <c:spPr>
              <a:solidFill>
                <a:srgbClr val="003B71"/>
              </a:solidFill>
            </c:spPr>
            <c:extLst>
              <c:ext xmlns:c16="http://schemas.microsoft.com/office/drawing/2014/chart" uri="{C3380CC4-5D6E-409C-BE32-E72D297353CC}">
                <c16:uniqueId val="{00000003-F351-4779-B542-E563F9C0F329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F351-4779-B542-E563F9C0F329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F351-4779-B542-E563F9C0F32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195</c:v>
                </c:pt>
                <c:pt idx="1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351-4779-B542-E563F9C0F3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ACC8"/>
              </a:solidFill>
            </c:spPr>
            <c:extLst>
              <c:ext xmlns:c16="http://schemas.microsoft.com/office/drawing/2014/chart" uri="{C3380CC4-5D6E-409C-BE32-E72D297353CC}">
                <c16:uniqueId val="{00000001-9F77-4AF2-9204-2CF7B95475BA}"/>
              </c:ext>
            </c:extLst>
          </c:dPt>
          <c:dPt>
            <c:idx val="1"/>
            <c:bubble3D val="0"/>
            <c:spPr>
              <a:solidFill>
                <a:srgbClr val="003B71"/>
              </a:solidFill>
            </c:spPr>
            <c:extLst>
              <c:ext xmlns:c16="http://schemas.microsoft.com/office/drawing/2014/chart" uri="{C3380CC4-5D6E-409C-BE32-E72D297353CC}">
                <c16:uniqueId val="{00000003-9F77-4AF2-9204-2CF7B95475B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9F77-4AF2-9204-2CF7B95475B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9F77-4AF2-9204-2CF7B95475B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195</c:v>
                </c:pt>
                <c:pt idx="1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77-4AF2-9204-2CF7B95475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5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lv-LV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CC8"/>
            </a:solidFill>
          </c:spPr>
          <c:dPt>
            <c:idx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1-93C7-4830-9EDB-56A5FBA53065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93C7-4830-9EDB-56A5FBA53065}"/>
              </c:ext>
            </c:extLst>
          </c:dPt>
          <c:dPt>
            <c:idx val="2"/>
            <c:bubble3D val="0"/>
            <c:spPr>
              <a:solidFill>
                <a:srgbClr val="C4D600"/>
              </a:solidFill>
            </c:spPr>
            <c:extLst>
              <c:ext xmlns:c16="http://schemas.microsoft.com/office/drawing/2014/chart" uri="{C3380CC4-5D6E-409C-BE32-E72D297353CC}">
                <c16:uniqueId val="{00000004-93C7-4830-9EDB-56A5FBA53065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93C7-4830-9EDB-56A5FBA5306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</c:v>
                </c:pt>
                <c:pt idx="1">
                  <c:v>211</c:v>
                </c:pt>
                <c:pt idx="2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C7-4830-9EDB-56A5FBA530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rgbClr val="003B71"/>
              </a:solidFill>
            </c:spPr>
            <c:extLst>
              <c:ext xmlns:c16="http://schemas.microsoft.com/office/drawing/2014/chart" uri="{C3380CC4-5D6E-409C-BE32-E72D297353CC}">
                <c16:uniqueId val="{00000001-E663-42F5-B669-916643D413A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3-E663-42F5-B669-916643D413A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E663-42F5-B669-916643D413A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E663-42F5-B669-916643D413A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285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63-42F5-B669-916643D41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CC8"/>
            </a:solidFill>
          </c:spPr>
          <c:dPt>
            <c:idx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1-790B-4246-BAB3-353CD4680DE1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790B-4246-BAB3-353CD4680DE1}"/>
              </c:ext>
            </c:extLst>
          </c:dPt>
          <c:dPt>
            <c:idx val="2"/>
            <c:bubble3D val="0"/>
            <c:spPr>
              <a:solidFill>
                <a:srgbClr val="C4D600"/>
              </a:solidFill>
            </c:spPr>
            <c:extLst>
              <c:ext xmlns:c16="http://schemas.microsoft.com/office/drawing/2014/chart" uri="{C3380CC4-5D6E-409C-BE32-E72D297353CC}">
                <c16:uniqueId val="{00000004-790B-4246-BAB3-353CD4680DE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790B-4246-BAB3-353CD4680DE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</c:v>
                </c:pt>
                <c:pt idx="1">
                  <c:v>211</c:v>
                </c:pt>
                <c:pt idx="2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0B-4246-BAB3-353CD4680D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467F"/>
              </a:solidFill>
            </c:spPr>
            <c:extLst>
              <c:ext xmlns:c16="http://schemas.microsoft.com/office/drawing/2014/chart" uri="{C3380CC4-5D6E-409C-BE32-E72D297353CC}">
                <c16:uniqueId val="{00000001-1780-4162-A2B7-22999CBE3749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164</c:v>
                </c:pt>
                <c:pt idx="1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80-4162-A2B7-22999CBE37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CC8"/>
              </a:solidFill>
            </c:spPr>
            <c:extLst>
              <c:ext xmlns:c16="http://schemas.microsoft.com/office/drawing/2014/chart" uri="{C3380CC4-5D6E-409C-BE32-E72D297353CC}">
                <c16:uniqueId val="{00000001-0E26-450C-AE53-DA67220ED278}"/>
              </c:ext>
            </c:extLst>
          </c:dPt>
          <c:dPt>
            <c:idx val="1"/>
            <c:bubble3D val="0"/>
            <c:spPr>
              <a:solidFill>
                <a:srgbClr val="C4D600"/>
              </a:solidFill>
            </c:spPr>
            <c:extLst>
              <c:ext xmlns:c16="http://schemas.microsoft.com/office/drawing/2014/chart" uri="{C3380CC4-5D6E-409C-BE32-E72D297353CC}">
                <c16:uniqueId val="{00000003-0E26-450C-AE53-DA67220ED278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5-0E26-450C-AE53-DA67220ED278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6-0E26-450C-AE53-DA67220ED278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7-0E26-450C-AE53-DA67220ED278}"/>
              </c:ext>
            </c:extLst>
          </c:dPt>
          <c:cat>
            <c:strRef>
              <c:f>Sheet1!$A$2:$A$6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</c:v>
                </c:pt>
                <c:pt idx="1">
                  <c:v>162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26-450C-AE53-DA67220ED2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7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lv-LV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rgbClr val="003B71"/>
              </a:solidFill>
            </c:spPr>
            <c:extLst>
              <c:ext xmlns:c16="http://schemas.microsoft.com/office/drawing/2014/chart" uri="{C3380CC4-5D6E-409C-BE32-E72D297353CC}">
                <c16:uniqueId val="{00000001-359B-48FD-8583-6122DE7E3A97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3-359B-48FD-8583-6122DE7E3A9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359B-48FD-8583-6122DE7E3A9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359B-48FD-8583-6122DE7E3A97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285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9B-48FD-8583-6122DE7E3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6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CC8"/>
              </a:solidFill>
            </c:spPr>
            <c:extLst>
              <c:ext xmlns:c16="http://schemas.microsoft.com/office/drawing/2014/chart" uri="{C3380CC4-5D6E-409C-BE32-E72D297353CC}">
                <c16:uniqueId val="{00000001-807C-4EB7-B57E-3C78A87CF1C7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3-807C-4EB7-B57E-3C78A87CF1C7}"/>
              </c:ext>
            </c:extLst>
          </c:dPt>
          <c:dPt>
            <c:idx val="2"/>
            <c:bubble3D val="0"/>
            <c:spPr>
              <a:solidFill>
                <a:srgbClr val="C4D600"/>
              </a:solidFill>
            </c:spPr>
            <c:extLst>
              <c:ext xmlns:c16="http://schemas.microsoft.com/office/drawing/2014/chart" uri="{C3380CC4-5D6E-409C-BE32-E72D297353CC}">
                <c16:uniqueId val="{00000005-807C-4EB7-B57E-3C78A87CF1C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6-807C-4EB7-B57E-3C78A87CF1C7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7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157</c:v>
                </c:pt>
                <c:pt idx="1">
                  <c:v>7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07C-4EB7-B57E-3C78A87CF1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17">
          <a:noFill/>
        </a:ln>
      </c:spPr>
    </c:plotArea>
    <c:plotVisOnly val="1"/>
    <c:dispBlanksAs val="gap"/>
    <c:showDLblsOverMax val="0"/>
  </c:chart>
  <c:txPr>
    <a:bodyPr/>
    <a:lstStyle/>
    <a:p>
      <a:pPr>
        <a:defRPr sz="1801"/>
      </a:pPr>
      <a:endParaRPr lang="lv-LV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ACC8"/>
              </a:solidFill>
            </c:spPr>
            <c:extLst>
              <c:ext xmlns:c16="http://schemas.microsoft.com/office/drawing/2014/chart" uri="{C3380CC4-5D6E-409C-BE32-E72D297353CC}">
                <c16:uniqueId val="{00000001-C92E-4142-8506-857905690CD8}"/>
              </c:ext>
            </c:extLst>
          </c:dPt>
          <c:dPt>
            <c:idx val="1"/>
            <c:bubble3D val="0"/>
            <c:spPr>
              <a:solidFill>
                <a:srgbClr val="003B71"/>
              </a:solidFill>
            </c:spPr>
            <c:extLst>
              <c:ext xmlns:c16="http://schemas.microsoft.com/office/drawing/2014/chart" uri="{C3380CC4-5D6E-409C-BE32-E72D297353CC}">
                <c16:uniqueId val="{00000003-C92E-4142-8506-857905690CD8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C92E-4142-8506-857905690CD8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C92E-4142-8506-857905690CD8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195</c:v>
                </c:pt>
                <c:pt idx="1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2E-4142-8506-857905690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ACC8"/>
              </a:solidFill>
            </c:spPr>
            <c:extLst>
              <c:ext xmlns:c16="http://schemas.microsoft.com/office/drawing/2014/chart" uri="{C3380CC4-5D6E-409C-BE32-E72D297353CC}">
                <c16:uniqueId val="{00000001-31F1-4029-B280-8C610254E86C}"/>
              </c:ext>
            </c:extLst>
          </c:dPt>
          <c:dPt>
            <c:idx val="1"/>
            <c:bubble3D val="0"/>
            <c:spPr>
              <a:solidFill>
                <a:srgbClr val="003B71"/>
              </a:solidFill>
            </c:spPr>
            <c:extLst>
              <c:ext xmlns:c16="http://schemas.microsoft.com/office/drawing/2014/chart" uri="{C3380CC4-5D6E-409C-BE32-E72D297353CC}">
                <c16:uniqueId val="{00000003-31F1-4029-B280-8C610254E86C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31F1-4029-B280-8C610254E86C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31F1-4029-B280-8C610254E86C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195</c:v>
                </c:pt>
                <c:pt idx="1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F1-4029-B280-8C610254E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5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lv-LV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rgbClr val="003B71"/>
              </a:solidFill>
            </c:spPr>
            <c:extLst>
              <c:ext xmlns:c16="http://schemas.microsoft.com/office/drawing/2014/chart" uri="{C3380CC4-5D6E-409C-BE32-E72D297353CC}">
                <c16:uniqueId val="{00000001-9F73-4651-9175-2F2738A6E5D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3-9F73-4651-9175-2F2738A6E5D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9F73-4651-9175-2F2738A6E5D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9F73-4651-9175-2F2738A6E5DB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285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73-4651-9175-2F2738A6E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1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C4D600"/>
              </a:solidFill>
            </c:spPr>
            <c:extLst>
              <c:ext xmlns:c16="http://schemas.microsoft.com/office/drawing/2014/chart" uri="{C3380CC4-5D6E-409C-BE32-E72D297353CC}">
                <c16:uniqueId val="{00000001-12D3-4EF8-B963-44A3F874E0FB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12D3-4EF8-B963-44A3F874E0F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12D3-4EF8-B963-44A3F874E0F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12D3-4EF8-B963-44A3F874E0FB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164</c:v>
                </c:pt>
                <c:pt idx="1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2D3-4EF8-B963-44A3F874E0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CC8"/>
            </a:solidFill>
          </c:spPr>
          <c:dPt>
            <c:idx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1-ADD7-421F-B903-A215370FF09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ADD7-421F-B903-A215370FF094}"/>
              </c:ext>
            </c:extLst>
          </c:dPt>
          <c:dPt>
            <c:idx val="2"/>
            <c:bubble3D val="0"/>
            <c:spPr>
              <a:solidFill>
                <a:srgbClr val="C4D600"/>
              </a:solidFill>
            </c:spPr>
            <c:extLst>
              <c:ext xmlns:c16="http://schemas.microsoft.com/office/drawing/2014/chart" uri="{C3380CC4-5D6E-409C-BE32-E72D297353CC}">
                <c16:uniqueId val="{00000004-ADD7-421F-B903-A215370FF09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ADD7-421F-B903-A215370FF09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</c:v>
                </c:pt>
                <c:pt idx="1">
                  <c:v>211</c:v>
                </c:pt>
                <c:pt idx="2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D7-421F-B903-A215370FF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CC8"/>
            </a:solidFill>
          </c:spPr>
          <c:dPt>
            <c:idx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1-A744-40BE-BE9D-EBBCE430D240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A744-40BE-BE9D-EBBCE430D240}"/>
              </c:ext>
            </c:extLst>
          </c:dPt>
          <c:dPt>
            <c:idx val="2"/>
            <c:bubble3D val="0"/>
            <c:spPr>
              <a:solidFill>
                <a:srgbClr val="C4D600"/>
              </a:solidFill>
            </c:spPr>
            <c:extLst>
              <c:ext xmlns:c16="http://schemas.microsoft.com/office/drawing/2014/chart" uri="{C3380CC4-5D6E-409C-BE32-E72D297353CC}">
                <c16:uniqueId val="{00000004-A744-40BE-BE9D-EBBCE430D240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A744-40BE-BE9D-EBBCE430D24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</c:v>
                </c:pt>
                <c:pt idx="1">
                  <c:v>211</c:v>
                </c:pt>
                <c:pt idx="2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44-40BE-BE9D-EBBCE430D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rgbClr val="003B71"/>
              </a:solidFill>
            </c:spPr>
            <c:extLst>
              <c:ext xmlns:c16="http://schemas.microsoft.com/office/drawing/2014/chart" uri="{C3380CC4-5D6E-409C-BE32-E72D297353CC}">
                <c16:uniqueId val="{00000001-05A0-4AF7-AD35-104AC32A46F0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3-05A0-4AF7-AD35-104AC32A46F0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05A0-4AF7-AD35-104AC32A46F0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05A0-4AF7-AD35-104AC32A46F0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285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5A0-4AF7-AD35-104AC32A4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CC8"/>
            </a:solidFill>
          </c:spPr>
          <c:dPt>
            <c:idx val="0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1-F56E-465D-B476-9F49F8984B5C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F56E-465D-B476-9F49F8984B5C}"/>
              </c:ext>
            </c:extLst>
          </c:dPt>
          <c:dPt>
            <c:idx val="2"/>
            <c:bubble3D val="0"/>
            <c:spPr>
              <a:solidFill>
                <a:srgbClr val="C4D600"/>
              </a:solidFill>
            </c:spPr>
            <c:extLst>
              <c:ext xmlns:c16="http://schemas.microsoft.com/office/drawing/2014/chart" uri="{C3380CC4-5D6E-409C-BE32-E72D297353CC}">
                <c16:uniqueId val="{00000004-F56E-465D-B476-9F49F8984B5C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F56E-465D-B476-9F49F8984B5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</c:v>
                </c:pt>
                <c:pt idx="1">
                  <c:v>211</c:v>
                </c:pt>
                <c:pt idx="2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6E-465D-B476-9F49F8984B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lv-LV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467F"/>
              </a:solidFill>
            </c:spPr>
            <c:extLst>
              <c:ext xmlns:c16="http://schemas.microsoft.com/office/drawing/2014/chart" uri="{C3380CC4-5D6E-409C-BE32-E72D297353CC}">
                <c16:uniqueId val="{00000001-135F-4458-93E1-C2ADAD98DCF5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164</c:v>
                </c:pt>
                <c:pt idx="1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5F-4458-93E1-C2ADAD98DC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0"/>
        <c:holeSize val="50"/>
      </c:doughnutChart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03DD4-8FC7-4161-A1A7-854CD7343E0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A4457EF-506B-45EA-A438-EB8E080D3F0B}">
      <dgm:prSet phldrT="[Text]" custT="1"/>
      <dgm:spPr>
        <a:solidFill>
          <a:srgbClr val="E7E7E9"/>
        </a:solidFill>
      </dgm:spPr>
      <dgm:t>
        <a:bodyPr/>
        <a:lstStyle/>
        <a:p>
          <a:r>
            <a:rPr lang="lv-LV" sz="1600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Investīcijas operatīvai darbībai un paplašināšanai, e</a:t>
          </a:r>
          <a:r>
            <a:rPr lang="pt-BR" sz="1600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sošs bizness ar naudas plūsmu</a:t>
          </a:r>
          <a:endParaRPr lang="lv-LV" sz="1600" dirty="0">
            <a:solidFill>
              <a:srgbClr val="00467F"/>
            </a:solidFill>
            <a:latin typeface="Century Gothic" panose="020B0502020202020204" pitchFamily="34" charset="0"/>
          </a:endParaRPr>
        </a:p>
      </dgm:t>
    </dgm:pt>
    <dgm:pt modelId="{B48FC885-8985-49B1-AFCA-8D37B78B8061}" type="parTrans" cxnId="{0189CA42-2289-493F-967F-C1844E0CCA4B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859C5B8D-07E0-4BF3-A3A6-1F5E7F13161A}" type="sibTrans" cxnId="{0189CA42-2289-493F-967F-C1844E0CCA4B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DBA7CC9E-77A3-49DA-A594-9423D9D5C03A}">
      <dgm:prSet phldrT="[Text]" custT="1"/>
      <dgm:spPr>
        <a:solidFill>
          <a:srgbClr val="E7E7E9"/>
        </a:solidFill>
      </dgm:spPr>
      <dgm:t>
        <a:bodyPr/>
        <a:lstStyle/>
        <a:p>
          <a:r>
            <a:rPr lang="lv-LV" sz="1600" b="1" u="none" strike="noStrike" dirty="0">
              <a:solidFill>
                <a:srgbClr val="C00000"/>
              </a:solidFill>
              <a:effectLst/>
              <a:latin typeface="Century Gothic" panose="020B0502020202020204" pitchFamily="34" charset="0"/>
            </a:rPr>
            <a:t>Nepietiekams NODROŠINĀJUMS</a:t>
          </a:r>
          <a:endParaRPr lang="lv-LV" sz="1600" dirty="0">
            <a:solidFill>
              <a:srgbClr val="C00000"/>
            </a:solidFill>
            <a:latin typeface="Century Gothic" panose="020B0502020202020204" pitchFamily="34" charset="0"/>
          </a:endParaRPr>
        </a:p>
      </dgm:t>
    </dgm:pt>
    <dgm:pt modelId="{F21CF293-2329-4D63-9161-5BC1ECC7320E}" type="parTrans" cxnId="{FAC1720B-778E-49FE-A152-143145C3DB5D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E52DF4BE-DBEF-43EF-94E6-AEF07CF1429D}" type="sibTrans" cxnId="{FAC1720B-778E-49FE-A152-143145C3DB5D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6A42C1EC-9067-4F8D-8AC9-4827D335DC2B}">
      <dgm:prSet phldrT="[Text]" custT="1"/>
      <dgm:spPr>
        <a:solidFill>
          <a:srgbClr val="E7E7E9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lv-LV" sz="1600" b="1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KREDĪTU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lv-LV" sz="1600" b="1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GARANTIJA</a:t>
          </a:r>
          <a:endParaRPr lang="lv-LV" sz="1600" b="1" dirty="0">
            <a:solidFill>
              <a:srgbClr val="00467F"/>
            </a:solidFill>
            <a:latin typeface="Century Gothic" panose="020B0502020202020204" pitchFamily="34" charset="0"/>
          </a:endParaRPr>
        </a:p>
      </dgm:t>
    </dgm:pt>
    <dgm:pt modelId="{44F92248-D169-4DA9-88C3-096AD67D544E}" type="parTrans" cxnId="{7916A7F3-F295-4730-A68F-54983AD9CF86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F58E7A8A-A2A6-4AFF-A88E-7BAA471423AF}" type="sibTrans" cxnId="{7916A7F3-F295-4730-A68F-54983AD9CF86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47D44A60-D1B6-4067-B3C7-AC15830D8D7D}" type="pres">
      <dgm:prSet presAssocID="{0F103DD4-8FC7-4161-A1A7-854CD7343E09}" presName="Name0" presStyleCnt="0">
        <dgm:presLayoutVars>
          <dgm:dir/>
          <dgm:animLvl val="lvl"/>
          <dgm:resizeHandles val="exact"/>
        </dgm:presLayoutVars>
      </dgm:prSet>
      <dgm:spPr/>
    </dgm:pt>
    <dgm:pt modelId="{024B0D05-F7D7-448B-A784-9F4550AD32EF}" type="pres">
      <dgm:prSet presAssocID="{4A4457EF-506B-45EA-A438-EB8E080D3F0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C9FB849-88A8-45E4-A2FF-9EF9AA54E2BB}" type="pres">
      <dgm:prSet presAssocID="{859C5B8D-07E0-4BF3-A3A6-1F5E7F13161A}" presName="parTxOnlySpace" presStyleCnt="0"/>
      <dgm:spPr/>
    </dgm:pt>
    <dgm:pt modelId="{838B96D7-72EB-42DE-8169-6B541AFA26E2}" type="pres">
      <dgm:prSet presAssocID="{DBA7CC9E-77A3-49DA-A594-9423D9D5C03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ADE1629-C496-4B97-A093-DA5849F407F1}" type="pres">
      <dgm:prSet presAssocID="{E52DF4BE-DBEF-43EF-94E6-AEF07CF1429D}" presName="parTxOnlySpace" presStyleCnt="0"/>
      <dgm:spPr/>
    </dgm:pt>
    <dgm:pt modelId="{AC37F274-11A4-4DE0-8D34-6A9AD86CE927}" type="pres">
      <dgm:prSet presAssocID="{6A42C1EC-9067-4F8D-8AC9-4827D335DC2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AC1720B-778E-49FE-A152-143145C3DB5D}" srcId="{0F103DD4-8FC7-4161-A1A7-854CD7343E09}" destId="{DBA7CC9E-77A3-49DA-A594-9423D9D5C03A}" srcOrd="1" destOrd="0" parTransId="{F21CF293-2329-4D63-9161-5BC1ECC7320E}" sibTransId="{E52DF4BE-DBEF-43EF-94E6-AEF07CF1429D}"/>
    <dgm:cxn modelId="{0BC38816-613B-45AE-9DCF-F120555B9CF5}" type="presOf" srcId="{0F103DD4-8FC7-4161-A1A7-854CD7343E09}" destId="{47D44A60-D1B6-4067-B3C7-AC15830D8D7D}" srcOrd="0" destOrd="0" presId="urn:microsoft.com/office/officeart/2005/8/layout/chevron1"/>
    <dgm:cxn modelId="{0189CA42-2289-493F-967F-C1844E0CCA4B}" srcId="{0F103DD4-8FC7-4161-A1A7-854CD7343E09}" destId="{4A4457EF-506B-45EA-A438-EB8E080D3F0B}" srcOrd="0" destOrd="0" parTransId="{B48FC885-8985-49B1-AFCA-8D37B78B8061}" sibTransId="{859C5B8D-07E0-4BF3-A3A6-1F5E7F13161A}"/>
    <dgm:cxn modelId="{68F7D66B-642C-4101-9AA6-312DE902B9CC}" type="presOf" srcId="{4A4457EF-506B-45EA-A438-EB8E080D3F0B}" destId="{024B0D05-F7D7-448B-A784-9F4550AD32EF}" srcOrd="0" destOrd="0" presId="urn:microsoft.com/office/officeart/2005/8/layout/chevron1"/>
    <dgm:cxn modelId="{AFEE8853-41CB-4C66-9C0E-DC7CF398F1F8}" type="presOf" srcId="{6A42C1EC-9067-4F8D-8AC9-4827D335DC2B}" destId="{AC37F274-11A4-4DE0-8D34-6A9AD86CE927}" srcOrd="0" destOrd="0" presId="urn:microsoft.com/office/officeart/2005/8/layout/chevron1"/>
    <dgm:cxn modelId="{6D819191-B40E-4FFC-9A65-03E1D959EFD5}" type="presOf" srcId="{DBA7CC9E-77A3-49DA-A594-9423D9D5C03A}" destId="{838B96D7-72EB-42DE-8169-6B541AFA26E2}" srcOrd="0" destOrd="0" presId="urn:microsoft.com/office/officeart/2005/8/layout/chevron1"/>
    <dgm:cxn modelId="{7916A7F3-F295-4730-A68F-54983AD9CF86}" srcId="{0F103DD4-8FC7-4161-A1A7-854CD7343E09}" destId="{6A42C1EC-9067-4F8D-8AC9-4827D335DC2B}" srcOrd="2" destOrd="0" parTransId="{44F92248-D169-4DA9-88C3-096AD67D544E}" sibTransId="{F58E7A8A-A2A6-4AFF-A88E-7BAA471423AF}"/>
    <dgm:cxn modelId="{8EA519B5-AC72-402C-AFF2-18007067818D}" type="presParOf" srcId="{47D44A60-D1B6-4067-B3C7-AC15830D8D7D}" destId="{024B0D05-F7D7-448B-A784-9F4550AD32EF}" srcOrd="0" destOrd="0" presId="urn:microsoft.com/office/officeart/2005/8/layout/chevron1"/>
    <dgm:cxn modelId="{57D59229-44C1-4B70-BBC8-EA1CA878D12B}" type="presParOf" srcId="{47D44A60-D1B6-4067-B3C7-AC15830D8D7D}" destId="{FC9FB849-88A8-45E4-A2FF-9EF9AA54E2BB}" srcOrd="1" destOrd="0" presId="urn:microsoft.com/office/officeart/2005/8/layout/chevron1"/>
    <dgm:cxn modelId="{FCAE65AC-C71B-45F5-8CF1-9AC7B8999917}" type="presParOf" srcId="{47D44A60-D1B6-4067-B3C7-AC15830D8D7D}" destId="{838B96D7-72EB-42DE-8169-6B541AFA26E2}" srcOrd="2" destOrd="0" presId="urn:microsoft.com/office/officeart/2005/8/layout/chevron1"/>
    <dgm:cxn modelId="{5D2B208D-524F-4F37-B7D5-0B122551CFAF}" type="presParOf" srcId="{47D44A60-D1B6-4067-B3C7-AC15830D8D7D}" destId="{EADE1629-C496-4B97-A093-DA5849F407F1}" srcOrd="3" destOrd="0" presId="urn:microsoft.com/office/officeart/2005/8/layout/chevron1"/>
    <dgm:cxn modelId="{72EB898D-9EF6-4171-94C8-BE6A5C5C6E4F}" type="presParOf" srcId="{47D44A60-D1B6-4067-B3C7-AC15830D8D7D}" destId="{AC37F274-11A4-4DE0-8D34-6A9AD86CE92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103DD4-8FC7-4161-A1A7-854CD7343E0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A4457EF-506B-45EA-A438-EB8E080D3F0B}">
      <dgm:prSet phldrT="[Text]" custT="1"/>
      <dgm:spPr>
        <a:solidFill>
          <a:srgbClr val="E7E7E9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lv-LV" sz="1600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Jauns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lv-LV" sz="1600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uzņēmējdarbības virziens </a:t>
          </a:r>
          <a:endParaRPr lang="lv-LV" sz="1600" dirty="0">
            <a:solidFill>
              <a:srgbClr val="00467F"/>
            </a:solidFill>
            <a:latin typeface="Century Gothic" panose="020B0502020202020204" pitchFamily="34" charset="0"/>
          </a:endParaRPr>
        </a:p>
      </dgm:t>
    </dgm:pt>
    <dgm:pt modelId="{B48FC885-8985-49B1-AFCA-8D37B78B8061}" type="parTrans" cxnId="{0189CA42-2289-493F-967F-C1844E0CCA4B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859C5B8D-07E0-4BF3-A3A6-1F5E7F13161A}" type="sibTrans" cxnId="{0189CA42-2289-493F-967F-C1844E0CCA4B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DBA7CC9E-77A3-49DA-A594-9423D9D5C03A}">
      <dgm:prSet phldrT="[Text]" custT="1"/>
      <dgm:spPr>
        <a:solidFill>
          <a:srgbClr val="E7E7E9"/>
        </a:solidFill>
      </dgm:spPr>
      <dgm:t>
        <a:bodyPr/>
        <a:lstStyle/>
        <a:p>
          <a:r>
            <a:rPr lang="lv-LV" sz="1600" b="1" u="none" strike="noStrike" dirty="0">
              <a:solidFill>
                <a:srgbClr val="C00000"/>
              </a:solidFill>
              <a:effectLst/>
              <a:latin typeface="Century Gothic" panose="020B0502020202020204" pitchFamily="34" charset="0"/>
            </a:rPr>
            <a:t>Nepietiekams  LĪDZFINANSĒJUMS</a:t>
          </a:r>
          <a:endParaRPr lang="lv-LV" sz="1600" dirty="0">
            <a:solidFill>
              <a:srgbClr val="C00000"/>
            </a:solidFill>
            <a:latin typeface="Century Gothic" panose="020B0502020202020204" pitchFamily="34" charset="0"/>
          </a:endParaRPr>
        </a:p>
      </dgm:t>
    </dgm:pt>
    <dgm:pt modelId="{F21CF293-2329-4D63-9161-5BC1ECC7320E}" type="parTrans" cxnId="{FAC1720B-778E-49FE-A152-143145C3DB5D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E52DF4BE-DBEF-43EF-94E6-AEF07CF1429D}" type="sibTrans" cxnId="{FAC1720B-778E-49FE-A152-143145C3DB5D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6A42C1EC-9067-4F8D-8AC9-4827D335DC2B}">
      <dgm:prSet phldrT="[Text]" custT="1"/>
      <dgm:spPr>
        <a:solidFill>
          <a:srgbClr val="E7E7E9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lv-LV" sz="1600" b="1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PARALĒLAIS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lv-LV" sz="1600" b="1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AIZDEVUMS</a:t>
          </a:r>
          <a:endParaRPr lang="lv-LV" sz="1600" b="1" dirty="0">
            <a:solidFill>
              <a:srgbClr val="00467F"/>
            </a:solidFill>
            <a:latin typeface="Century Gothic" panose="020B0502020202020204" pitchFamily="34" charset="0"/>
          </a:endParaRPr>
        </a:p>
      </dgm:t>
    </dgm:pt>
    <dgm:pt modelId="{44F92248-D169-4DA9-88C3-096AD67D544E}" type="parTrans" cxnId="{7916A7F3-F295-4730-A68F-54983AD9CF86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F58E7A8A-A2A6-4AFF-A88E-7BAA471423AF}" type="sibTrans" cxnId="{7916A7F3-F295-4730-A68F-54983AD9CF86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47D44A60-D1B6-4067-B3C7-AC15830D8D7D}" type="pres">
      <dgm:prSet presAssocID="{0F103DD4-8FC7-4161-A1A7-854CD7343E09}" presName="Name0" presStyleCnt="0">
        <dgm:presLayoutVars>
          <dgm:dir/>
          <dgm:animLvl val="lvl"/>
          <dgm:resizeHandles val="exact"/>
        </dgm:presLayoutVars>
      </dgm:prSet>
      <dgm:spPr/>
    </dgm:pt>
    <dgm:pt modelId="{024B0D05-F7D7-448B-A784-9F4550AD32EF}" type="pres">
      <dgm:prSet presAssocID="{4A4457EF-506B-45EA-A438-EB8E080D3F0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C9FB849-88A8-45E4-A2FF-9EF9AA54E2BB}" type="pres">
      <dgm:prSet presAssocID="{859C5B8D-07E0-4BF3-A3A6-1F5E7F13161A}" presName="parTxOnlySpace" presStyleCnt="0"/>
      <dgm:spPr/>
    </dgm:pt>
    <dgm:pt modelId="{838B96D7-72EB-42DE-8169-6B541AFA26E2}" type="pres">
      <dgm:prSet presAssocID="{DBA7CC9E-77A3-49DA-A594-9423D9D5C03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ADE1629-C496-4B97-A093-DA5849F407F1}" type="pres">
      <dgm:prSet presAssocID="{E52DF4BE-DBEF-43EF-94E6-AEF07CF1429D}" presName="parTxOnlySpace" presStyleCnt="0"/>
      <dgm:spPr/>
    </dgm:pt>
    <dgm:pt modelId="{AC37F274-11A4-4DE0-8D34-6A9AD86CE927}" type="pres">
      <dgm:prSet presAssocID="{6A42C1EC-9067-4F8D-8AC9-4827D335DC2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AC1720B-778E-49FE-A152-143145C3DB5D}" srcId="{0F103DD4-8FC7-4161-A1A7-854CD7343E09}" destId="{DBA7CC9E-77A3-49DA-A594-9423D9D5C03A}" srcOrd="1" destOrd="0" parTransId="{F21CF293-2329-4D63-9161-5BC1ECC7320E}" sibTransId="{E52DF4BE-DBEF-43EF-94E6-AEF07CF1429D}"/>
    <dgm:cxn modelId="{2B3F5E26-6007-4391-A3C5-B30154251267}" type="presOf" srcId="{0F103DD4-8FC7-4161-A1A7-854CD7343E09}" destId="{47D44A60-D1B6-4067-B3C7-AC15830D8D7D}" srcOrd="0" destOrd="0" presId="urn:microsoft.com/office/officeart/2005/8/layout/chevron1"/>
    <dgm:cxn modelId="{0189CA42-2289-493F-967F-C1844E0CCA4B}" srcId="{0F103DD4-8FC7-4161-A1A7-854CD7343E09}" destId="{4A4457EF-506B-45EA-A438-EB8E080D3F0B}" srcOrd="0" destOrd="0" parTransId="{B48FC885-8985-49B1-AFCA-8D37B78B8061}" sibTransId="{859C5B8D-07E0-4BF3-A3A6-1F5E7F13161A}"/>
    <dgm:cxn modelId="{6E536F47-45A7-490B-A7DD-E980C237C589}" type="presOf" srcId="{DBA7CC9E-77A3-49DA-A594-9423D9D5C03A}" destId="{838B96D7-72EB-42DE-8169-6B541AFA26E2}" srcOrd="0" destOrd="0" presId="urn:microsoft.com/office/officeart/2005/8/layout/chevron1"/>
    <dgm:cxn modelId="{F4ADE577-F99C-46AF-BB9E-C1EE4E86D3D1}" type="presOf" srcId="{6A42C1EC-9067-4F8D-8AC9-4827D335DC2B}" destId="{AC37F274-11A4-4DE0-8D34-6A9AD86CE927}" srcOrd="0" destOrd="0" presId="urn:microsoft.com/office/officeart/2005/8/layout/chevron1"/>
    <dgm:cxn modelId="{40F056E1-28C8-421C-821E-1041B119C088}" type="presOf" srcId="{4A4457EF-506B-45EA-A438-EB8E080D3F0B}" destId="{024B0D05-F7D7-448B-A784-9F4550AD32EF}" srcOrd="0" destOrd="0" presId="urn:microsoft.com/office/officeart/2005/8/layout/chevron1"/>
    <dgm:cxn modelId="{7916A7F3-F295-4730-A68F-54983AD9CF86}" srcId="{0F103DD4-8FC7-4161-A1A7-854CD7343E09}" destId="{6A42C1EC-9067-4F8D-8AC9-4827D335DC2B}" srcOrd="2" destOrd="0" parTransId="{44F92248-D169-4DA9-88C3-096AD67D544E}" sibTransId="{F58E7A8A-A2A6-4AFF-A88E-7BAA471423AF}"/>
    <dgm:cxn modelId="{0D802295-7A43-41A5-8525-129816E2A1EF}" type="presParOf" srcId="{47D44A60-D1B6-4067-B3C7-AC15830D8D7D}" destId="{024B0D05-F7D7-448B-A784-9F4550AD32EF}" srcOrd="0" destOrd="0" presId="urn:microsoft.com/office/officeart/2005/8/layout/chevron1"/>
    <dgm:cxn modelId="{166903B5-F164-4CC1-922B-465A545CE582}" type="presParOf" srcId="{47D44A60-D1B6-4067-B3C7-AC15830D8D7D}" destId="{FC9FB849-88A8-45E4-A2FF-9EF9AA54E2BB}" srcOrd="1" destOrd="0" presId="urn:microsoft.com/office/officeart/2005/8/layout/chevron1"/>
    <dgm:cxn modelId="{48BDF86F-3223-4D6A-AE99-1F9ED1B2C5F2}" type="presParOf" srcId="{47D44A60-D1B6-4067-B3C7-AC15830D8D7D}" destId="{838B96D7-72EB-42DE-8169-6B541AFA26E2}" srcOrd="2" destOrd="0" presId="urn:microsoft.com/office/officeart/2005/8/layout/chevron1"/>
    <dgm:cxn modelId="{4C010113-135B-426A-BFD5-7C8DDDC50FFD}" type="presParOf" srcId="{47D44A60-D1B6-4067-B3C7-AC15830D8D7D}" destId="{EADE1629-C496-4B97-A093-DA5849F407F1}" srcOrd="3" destOrd="0" presId="urn:microsoft.com/office/officeart/2005/8/layout/chevron1"/>
    <dgm:cxn modelId="{8A43830E-0B3E-4756-A411-EA49EBBBC0C1}" type="presParOf" srcId="{47D44A60-D1B6-4067-B3C7-AC15830D8D7D}" destId="{AC37F274-11A4-4DE0-8D34-6A9AD86CE92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103DD4-8FC7-4161-A1A7-854CD7343E0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A4457EF-506B-45EA-A438-EB8E080D3F0B}">
      <dgm:prSet phldrT="[Text]" custT="1"/>
      <dgm:spPr>
        <a:solidFill>
          <a:srgbClr val="E7E7E9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lv-LV" sz="1600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Apjomīgākas investīcijas, kuras pilnā apmērā netiek finansētas bankā</a:t>
          </a:r>
          <a:endParaRPr lang="lv-LV" sz="1600" dirty="0">
            <a:solidFill>
              <a:srgbClr val="00467F"/>
            </a:solidFill>
            <a:latin typeface="Century Gothic" panose="020B0502020202020204" pitchFamily="34" charset="0"/>
          </a:endParaRPr>
        </a:p>
      </dgm:t>
    </dgm:pt>
    <dgm:pt modelId="{B48FC885-8985-49B1-AFCA-8D37B78B8061}" type="parTrans" cxnId="{0189CA42-2289-493F-967F-C1844E0CCA4B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859C5B8D-07E0-4BF3-A3A6-1F5E7F13161A}" type="sibTrans" cxnId="{0189CA42-2289-493F-967F-C1844E0CCA4B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DBA7CC9E-77A3-49DA-A594-9423D9D5C03A}">
      <dgm:prSet phldrT="[Text]" custT="1"/>
      <dgm:spPr>
        <a:solidFill>
          <a:srgbClr val="E7E7E9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lv-LV" sz="1600" b="1" u="none" strike="noStrike" dirty="0">
              <a:solidFill>
                <a:srgbClr val="C00000"/>
              </a:solidFill>
              <a:effectLst/>
              <a:latin typeface="Century Gothic" panose="020B0502020202020204" pitchFamily="34" charset="0"/>
            </a:rPr>
            <a:t>Nepietiekama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lv-LV" sz="1600" b="1" u="none" strike="noStrike" dirty="0">
              <a:solidFill>
                <a:srgbClr val="C00000"/>
              </a:solidFill>
              <a:effectLst/>
              <a:latin typeface="Century Gothic" panose="020B0502020202020204" pitchFamily="34" charset="0"/>
            </a:rPr>
            <a:t>NAUDAS PLŪSMA </a:t>
          </a:r>
          <a:r>
            <a:rPr lang="lv-LV" sz="1600" b="0" u="none" strike="noStrike" dirty="0">
              <a:solidFill>
                <a:srgbClr val="C00000"/>
              </a:solidFill>
              <a:effectLst/>
              <a:latin typeface="Century Gothic" panose="020B0502020202020204" pitchFamily="34" charset="0"/>
            </a:rPr>
            <a:t>projekta realizācijas sākumposmā</a:t>
          </a:r>
          <a:endParaRPr lang="lv-LV" sz="1600" b="0" dirty="0">
            <a:solidFill>
              <a:srgbClr val="C00000"/>
            </a:solidFill>
            <a:latin typeface="Century Gothic" panose="020B0502020202020204" pitchFamily="34" charset="0"/>
          </a:endParaRPr>
        </a:p>
      </dgm:t>
    </dgm:pt>
    <dgm:pt modelId="{F21CF293-2329-4D63-9161-5BC1ECC7320E}" type="parTrans" cxnId="{FAC1720B-778E-49FE-A152-143145C3DB5D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E52DF4BE-DBEF-43EF-94E6-AEF07CF1429D}" type="sibTrans" cxnId="{FAC1720B-778E-49FE-A152-143145C3DB5D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6A42C1EC-9067-4F8D-8AC9-4827D335DC2B}">
      <dgm:prSet phldrT="[Text]" custT="1"/>
      <dgm:spPr>
        <a:solidFill>
          <a:srgbClr val="E7E7E9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lv-LV" sz="1600" b="1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PARALĒLAIS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lv-LV" sz="1600" b="1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AIZDEVUMS</a:t>
          </a:r>
          <a:endParaRPr lang="lv-LV" sz="1600" b="1" dirty="0">
            <a:solidFill>
              <a:srgbClr val="00467F"/>
            </a:solidFill>
            <a:latin typeface="Century Gothic" panose="020B0502020202020204" pitchFamily="34" charset="0"/>
          </a:endParaRPr>
        </a:p>
      </dgm:t>
    </dgm:pt>
    <dgm:pt modelId="{44F92248-D169-4DA9-88C3-096AD67D544E}" type="parTrans" cxnId="{7916A7F3-F295-4730-A68F-54983AD9CF86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F58E7A8A-A2A6-4AFF-A88E-7BAA471423AF}" type="sibTrans" cxnId="{7916A7F3-F295-4730-A68F-54983AD9CF86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47D44A60-D1B6-4067-B3C7-AC15830D8D7D}" type="pres">
      <dgm:prSet presAssocID="{0F103DD4-8FC7-4161-A1A7-854CD7343E09}" presName="Name0" presStyleCnt="0">
        <dgm:presLayoutVars>
          <dgm:dir/>
          <dgm:animLvl val="lvl"/>
          <dgm:resizeHandles val="exact"/>
        </dgm:presLayoutVars>
      </dgm:prSet>
      <dgm:spPr/>
    </dgm:pt>
    <dgm:pt modelId="{024B0D05-F7D7-448B-A784-9F4550AD32EF}" type="pres">
      <dgm:prSet presAssocID="{4A4457EF-506B-45EA-A438-EB8E080D3F0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C9FB849-88A8-45E4-A2FF-9EF9AA54E2BB}" type="pres">
      <dgm:prSet presAssocID="{859C5B8D-07E0-4BF3-A3A6-1F5E7F13161A}" presName="parTxOnlySpace" presStyleCnt="0"/>
      <dgm:spPr/>
    </dgm:pt>
    <dgm:pt modelId="{838B96D7-72EB-42DE-8169-6B541AFA26E2}" type="pres">
      <dgm:prSet presAssocID="{DBA7CC9E-77A3-49DA-A594-9423D9D5C03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ADE1629-C496-4B97-A093-DA5849F407F1}" type="pres">
      <dgm:prSet presAssocID="{E52DF4BE-DBEF-43EF-94E6-AEF07CF1429D}" presName="parTxOnlySpace" presStyleCnt="0"/>
      <dgm:spPr/>
    </dgm:pt>
    <dgm:pt modelId="{AC37F274-11A4-4DE0-8D34-6A9AD86CE927}" type="pres">
      <dgm:prSet presAssocID="{6A42C1EC-9067-4F8D-8AC9-4827D335DC2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AC1720B-778E-49FE-A152-143145C3DB5D}" srcId="{0F103DD4-8FC7-4161-A1A7-854CD7343E09}" destId="{DBA7CC9E-77A3-49DA-A594-9423D9D5C03A}" srcOrd="1" destOrd="0" parTransId="{F21CF293-2329-4D63-9161-5BC1ECC7320E}" sibTransId="{E52DF4BE-DBEF-43EF-94E6-AEF07CF1429D}"/>
    <dgm:cxn modelId="{CFC26F25-5AF4-4C9D-994A-CE90FB38352A}" type="presOf" srcId="{4A4457EF-506B-45EA-A438-EB8E080D3F0B}" destId="{024B0D05-F7D7-448B-A784-9F4550AD32EF}" srcOrd="0" destOrd="0" presId="urn:microsoft.com/office/officeart/2005/8/layout/chevron1"/>
    <dgm:cxn modelId="{0189CA42-2289-493F-967F-C1844E0CCA4B}" srcId="{0F103DD4-8FC7-4161-A1A7-854CD7343E09}" destId="{4A4457EF-506B-45EA-A438-EB8E080D3F0B}" srcOrd="0" destOrd="0" parTransId="{B48FC885-8985-49B1-AFCA-8D37B78B8061}" sibTransId="{859C5B8D-07E0-4BF3-A3A6-1F5E7F13161A}"/>
    <dgm:cxn modelId="{2088D3A6-05C1-4B48-95FE-83D0746E8AFB}" type="presOf" srcId="{DBA7CC9E-77A3-49DA-A594-9423D9D5C03A}" destId="{838B96D7-72EB-42DE-8169-6B541AFA26E2}" srcOrd="0" destOrd="0" presId="urn:microsoft.com/office/officeart/2005/8/layout/chevron1"/>
    <dgm:cxn modelId="{2C3193ED-85E9-4E48-B882-A7224D1C930B}" type="presOf" srcId="{6A42C1EC-9067-4F8D-8AC9-4827D335DC2B}" destId="{AC37F274-11A4-4DE0-8D34-6A9AD86CE927}" srcOrd="0" destOrd="0" presId="urn:microsoft.com/office/officeart/2005/8/layout/chevron1"/>
    <dgm:cxn modelId="{7916A7F3-F295-4730-A68F-54983AD9CF86}" srcId="{0F103DD4-8FC7-4161-A1A7-854CD7343E09}" destId="{6A42C1EC-9067-4F8D-8AC9-4827D335DC2B}" srcOrd="2" destOrd="0" parTransId="{44F92248-D169-4DA9-88C3-096AD67D544E}" sibTransId="{F58E7A8A-A2A6-4AFF-A88E-7BAA471423AF}"/>
    <dgm:cxn modelId="{C8006FFF-49B6-46B7-AE88-10CE3BF08658}" type="presOf" srcId="{0F103DD4-8FC7-4161-A1A7-854CD7343E09}" destId="{47D44A60-D1B6-4067-B3C7-AC15830D8D7D}" srcOrd="0" destOrd="0" presId="urn:microsoft.com/office/officeart/2005/8/layout/chevron1"/>
    <dgm:cxn modelId="{183A4881-3191-42BE-BA30-83940EB4BFCE}" type="presParOf" srcId="{47D44A60-D1B6-4067-B3C7-AC15830D8D7D}" destId="{024B0D05-F7D7-448B-A784-9F4550AD32EF}" srcOrd="0" destOrd="0" presId="urn:microsoft.com/office/officeart/2005/8/layout/chevron1"/>
    <dgm:cxn modelId="{48608E76-6097-406B-8A97-F160BC4A3CB8}" type="presParOf" srcId="{47D44A60-D1B6-4067-B3C7-AC15830D8D7D}" destId="{FC9FB849-88A8-45E4-A2FF-9EF9AA54E2BB}" srcOrd="1" destOrd="0" presId="urn:microsoft.com/office/officeart/2005/8/layout/chevron1"/>
    <dgm:cxn modelId="{FFAB09E6-B0CA-4BA4-A241-EC354ACDFB70}" type="presParOf" srcId="{47D44A60-D1B6-4067-B3C7-AC15830D8D7D}" destId="{838B96D7-72EB-42DE-8169-6B541AFA26E2}" srcOrd="2" destOrd="0" presId="urn:microsoft.com/office/officeart/2005/8/layout/chevron1"/>
    <dgm:cxn modelId="{13C3BF5C-FAFD-4D83-9659-E293556BA6F2}" type="presParOf" srcId="{47D44A60-D1B6-4067-B3C7-AC15830D8D7D}" destId="{EADE1629-C496-4B97-A093-DA5849F407F1}" srcOrd="3" destOrd="0" presId="urn:microsoft.com/office/officeart/2005/8/layout/chevron1"/>
    <dgm:cxn modelId="{4B3DF1D3-EC43-455B-B493-DF0F2F3CCB47}" type="presParOf" srcId="{47D44A60-D1B6-4067-B3C7-AC15830D8D7D}" destId="{AC37F274-11A4-4DE0-8D34-6A9AD86CE92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103DD4-8FC7-4161-A1A7-854CD7343E0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A4457EF-506B-45EA-A438-EB8E080D3F0B}">
      <dgm:prSet phldrT="[Text]" custT="1"/>
      <dgm:spPr>
        <a:solidFill>
          <a:srgbClr val="E7E7E9"/>
        </a:solidFill>
      </dgm:spPr>
      <dgm:t>
        <a:bodyPr/>
        <a:lstStyle/>
        <a:p>
          <a:r>
            <a:rPr lang="lv-LV" sz="1600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Apgrozījuma un konkurētspējas palielināšana eksporta tirgos</a:t>
          </a:r>
          <a:endParaRPr lang="lv-LV" sz="1600" dirty="0">
            <a:solidFill>
              <a:srgbClr val="00467F"/>
            </a:solidFill>
            <a:latin typeface="Century Gothic" panose="020B0502020202020204" pitchFamily="34" charset="0"/>
          </a:endParaRPr>
        </a:p>
      </dgm:t>
    </dgm:pt>
    <dgm:pt modelId="{B48FC885-8985-49B1-AFCA-8D37B78B8061}" type="parTrans" cxnId="{0189CA42-2289-493F-967F-C1844E0CCA4B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859C5B8D-07E0-4BF3-A3A6-1F5E7F13161A}" type="sibTrans" cxnId="{0189CA42-2289-493F-967F-C1844E0CCA4B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DBA7CC9E-77A3-49DA-A594-9423D9D5C03A}">
      <dgm:prSet phldrT="[Text]" custT="1"/>
      <dgm:spPr>
        <a:solidFill>
          <a:srgbClr val="E7E7E9"/>
        </a:solidFill>
      </dgm:spPr>
      <dgm:t>
        <a:bodyPr/>
        <a:lstStyle/>
        <a:p>
          <a:r>
            <a:rPr lang="lv-LV" sz="1600" dirty="0">
              <a:solidFill>
                <a:srgbClr val="C00000"/>
              </a:solidFill>
              <a:latin typeface="Century Gothic" panose="020B0502020202020204" pitchFamily="34" charset="0"/>
            </a:rPr>
            <a:t>Pircēja </a:t>
          </a:r>
          <a:r>
            <a:rPr lang="lv-LV" sz="1600" b="1" dirty="0">
              <a:solidFill>
                <a:srgbClr val="C00000"/>
              </a:solidFill>
              <a:latin typeface="Century Gothic" panose="020B0502020202020204" pitchFamily="34" charset="0"/>
            </a:rPr>
            <a:t>MAKSĀTSPĒJAS </a:t>
          </a:r>
          <a:br>
            <a:rPr lang="lv-LV" sz="1600" b="1" dirty="0">
              <a:solidFill>
                <a:srgbClr val="C00000"/>
              </a:solidFill>
              <a:latin typeface="Century Gothic" panose="020B0502020202020204" pitchFamily="34" charset="0"/>
            </a:rPr>
          </a:br>
          <a:r>
            <a:rPr lang="lv-LV" sz="1600" b="0" dirty="0">
              <a:solidFill>
                <a:srgbClr val="C00000"/>
              </a:solidFill>
              <a:latin typeface="Century Gothic" panose="020B0502020202020204" pitchFamily="34" charset="0"/>
            </a:rPr>
            <a:t>risks</a:t>
          </a:r>
          <a:endParaRPr lang="lv-LV" sz="1600" dirty="0">
            <a:solidFill>
              <a:srgbClr val="C00000"/>
            </a:solidFill>
            <a:latin typeface="Century Gothic" panose="020B0502020202020204" pitchFamily="34" charset="0"/>
          </a:endParaRPr>
        </a:p>
      </dgm:t>
    </dgm:pt>
    <dgm:pt modelId="{F21CF293-2329-4D63-9161-5BC1ECC7320E}" type="parTrans" cxnId="{FAC1720B-778E-49FE-A152-143145C3DB5D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E52DF4BE-DBEF-43EF-94E6-AEF07CF1429D}" type="sibTrans" cxnId="{FAC1720B-778E-49FE-A152-143145C3DB5D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6A42C1EC-9067-4F8D-8AC9-4827D335DC2B}">
      <dgm:prSet phldrT="[Text]" custT="1"/>
      <dgm:spPr>
        <a:solidFill>
          <a:srgbClr val="E7E7E9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lv-LV" sz="1600" b="1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EKSPORTA KREDĪTU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lv-LV" sz="1600" b="1" u="none" strike="noStrike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GARANTIJA</a:t>
          </a:r>
          <a:endParaRPr lang="lv-LV" sz="1600" b="1" dirty="0">
            <a:solidFill>
              <a:srgbClr val="00467F"/>
            </a:solidFill>
            <a:latin typeface="Century Gothic" panose="020B0502020202020204" pitchFamily="34" charset="0"/>
          </a:endParaRPr>
        </a:p>
      </dgm:t>
    </dgm:pt>
    <dgm:pt modelId="{44F92248-D169-4DA9-88C3-096AD67D544E}" type="parTrans" cxnId="{7916A7F3-F295-4730-A68F-54983AD9CF86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F58E7A8A-A2A6-4AFF-A88E-7BAA471423AF}" type="sibTrans" cxnId="{7916A7F3-F295-4730-A68F-54983AD9CF86}">
      <dgm:prSet/>
      <dgm:spPr/>
      <dgm:t>
        <a:bodyPr/>
        <a:lstStyle/>
        <a:p>
          <a:endParaRPr lang="lv-LV" sz="1600">
            <a:latin typeface="Century Gothic" panose="020B0502020202020204" pitchFamily="34" charset="0"/>
          </a:endParaRPr>
        </a:p>
      </dgm:t>
    </dgm:pt>
    <dgm:pt modelId="{47D44A60-D1B6-4067-B3C7-AC15830D8D7D}" type="pres">
      <dgm:prSet presAssocID="{0F103DD4-8FC7-4161-A1A7-854CD7343E09}" presName="Name0" presStyleCnt="0">
        <dgm:presLayoutVars>
          <dgm:dir/>
          <dgm:animLvl val="lvl"/>
          <dgm:resizeHandles val="exact"/>
        </dgm:presLayoutVars>
      </dgm:prSet>
      <dgm:spPr/>
    </dgm:pt>
    <dgm:pt modelId="{024B0D05-F7D7-448B-A784-9F4550AD32EF}" type="pres">
      <dgm:prSet presAssocID="{4A4457EF-506B-45EA-A438-EB8E080D3F0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C9FB849-88A8-45E4-A2FF-9EF9AA54E2BB}" type="pres">
      <dgm:prSet presAssocID="{859C5B8D-07E0-4BF3-A3A6-1F5E7F13161A}" presName="parTxOnlySpace" presStyleCnt="0"/>
      <dgm:spPr/>
    </dgm:pt>
    <dgm:pt modelId="{838B96D7-72EB-42DE-8169-6B541AFA26E2}" type="pres">
      <dgm:prSet presAssocID="{DBA7CC9E-77A3-49DA-A594-9423D9D5C03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ADE1629-C496-4B97-A093-DA5849F407F1}" type="pres">
      <dgm:prSet presAssocID="{E52DF4BE-DBEF-43EF-94E6-AEF07CF1429D}" presName="parTxOnlySpace" presStyleCnt="0"/>
      <dgm:spPr/>
    </dgm:pt>
    <dgm:pt modelId="{AC37F274-11A4-4DE0-8D34-6A9AD86CE927}" type="pres">
      <dgm:prSet presAssocID="{6A42C1EC-9067-4F8D-8AC9-4827D335DC2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AC1720B-778E-49FE-A152-143145C3DB5D}" srcId="{0F103DD4-8FC7-4161-A1A7-854CD7343E09}" destId="{DBA7CC9E-77A3-49DA-A594-9423D9D5C03A}" srcOrd="1" destOrd="0" parTransId="{F21CF293-2329-4D63-9161-5BC1ECC7320E}" sibTransId="{E52DF4BE-DBEF-43EF-94E6-AEF07CF1429D}"/>
    <dgm:cxn modelId="{0BC38816-613B-45AE-9DCF-F120555B9CF5}" type="presOf" srcId="{0F103DD4-8FC7-4161-A1A7-854CD7343E09}" destId="{47D44A60-D1B6-4067-B3C7-AC15830D8D7D}" srcOrd="0" destOrd="0" presId="urn:microsoft.com/office/officeart/2005/8/layout/chevron1"/>
    <dgm:cxn modelId="{0189CA42-2289-493F-967F-C1844E0CCA4B}" srcId="{0F103DD4-8FC7-4161-A1A7-854CD7343E09}" destId="{4A4457EF-506B-45EA-A438-EB8E080D3F0B}" srcOrd="0" destOrd="0" parTransId="{B48FC885-8985-49B1-AFCA-8D37B78B8061}" sibTransId="{859C5B8D-07E0-4BF3-A3A6-1F5E7F13161A}"/>
    <dgm:cxn modelId="{68F7D66B-642C-4101-9AA6-312DE902B9CC}" type="presOf" srcId="{4A4457EF-506B-45EA-A438-EB8E080D3F0B}" destId="{024B0D05-F7D7-448B-A784-9F4550AD32EF}" srcOrd="0" destOrd="0" presId="urn:microsoft.com/office/officeart/2005/8/layout/chevron1"/>
    <dgm:cxn modelId="{AFEE8853-41CB-4C66-9C0E-DC7CF398F1F8}" type="presOf" srcId="{6A42C1EC-9067-4F8D-8AC9-4827D335DC2B}" destId="{AC37F274-11A4-4DE0-8D34-6A9AD86CE927}" srcOrd="0" destOrd="0" presId="urn:microsoft.com/office/officeart/2005/8/layout/chevron1"/>
    <dgm:cxn modelId="{6D819191-B40E-4FFC-9A65-03E1D959EFD5}" type="presOf" srcId="{DBA7CC9E-77A3-49DA-A594-9423D9D5C03A}" destId="{838B96D7-72EB-42DE-8169-6B541AFA26E2}" srcOrd="0" destOrd="0" presId="urn:microsoft.com/office/officeart/2005/8/layout/chevron1"/>
    <dgm:cxn modelId="{7916A7F3-F295-4730-A68F-54983AD9CF86}" srcId="{0F103DD4-8FC7-4161-A1A7-854CD7343E09}" destId="{6A42C1EC-9067-4F8D-8AC9-4827D335DC2B}" srcOrd="2" destOrd="0" parTransId="{44F92248-D169-4DA9-88C3-096AD67D544E}" sibTransId="{F58E7A8A-A2A6-4AFF-A88E-7BAA471423AF}"/>
    <dgm:cxn modelId="{8EA519B5-AC72-402C-AFF2-18007067818D}" type="presParOf" srcId="{47D44A60-D1B6-4067-B3C7-AC15830D8D7D}" destId="{024B0D05-F7D7-448B-A784-9F4550AD32EF}" srcOrd="0" destOrd="0" presId="urn:microsoft.com/office/officeart/2005/8/layout/chevron1"/>
    <dgm:cxn modelId="{57D59229-44C1-4B70-BBC8-EA1CA878D12B}" type="presParOf" srcId="{47D44A60-D1B6-4067-B3C7-AC15830D8D7D}" destId="{FC9FB849-88A8-45E4-A2FF-9EF9AA54E2BB}" srcOrd="1" destOrd="0" presId="urn:microsoft.com/office/officeart/2005/8/layout/chevron1"/>
    <dgm:cxn modelId="{FCAE65AC-C71B-45F5-8CF1-9AC7B8999917}" type="presParOf" srcId="{47D44A60-D1B6-4067-B3C7-AC15830D8D7D}" destId="{838B96D7-72EB-42DE-8169-6B541AFA26E2}" srcOrd="2" destOrd="0" presId="urn:microsoft.com/office/officeart/2005/8/layout/chevron1"/>
    <dgm:cxn modelId="{5D2B208D-524F-4F37-B7D5-0B122551CFAF}" type="presParOf" srcId="{47D44A60-D1B6-4067-B3C7-AC15830D8D7D}" destId="{EADE1629-C496-4B97-A093-DA5849F407F1}" srcOrd="3" destOrd="0" presId="urn:microsoft.com/office/officeart/2005/8/layout/chevron1"/>
    <dgm:cxn modelId="{72EB898D-9EF6-4171-94C8-BE6A5C5C6E4F}" type="presParOf" srcId="{47D44A60-D1B6-4067-B3C7-AC15830D8D7D}" destId="{AC37F274-11A4-4DE0-8D34-6A9AD86CE92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B0D05-F7D7-448B-A784-9F4550AD32EF}">
      <dsp:nvSpPr>
        <dsp:cNvPr id="0" name=""/>
        <dsp:cNvSpPr/>
      </dsp:nvSpPr>
      <dsp:spPr>
        <a:xfrm>
          <a:off x="2894" y="569421"/>
          <a:ext cx="3526865" cy="1410746"/>
        </a:xfrm>
        <a:prstGeom prst="chevron">
          <a:avLst/>
        </a:prstGeom>
        <a:solidFill>
          <a:srgbClr val="E7E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Investīcijas operatīvai darbībai un paplašināšanai, e</a:t>
          </a:r>
          <a:r>
            <a:rPr lang="pt-BR" sz="1600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sošs bizness ar naudas plūsmu</a:t>
          </a:r>
          <a:endParaRPr lang="lv-LV" sz="1600" kern="1200" dirty="0">
            <a:solidFill>
              <a:srgbClr val="00467F"/>
            </a:solidFill>
            <a:latin typeface="Century Gothic" panose="020B0502020202020204" pitchFamily="34" charset="0"/>
          </a:endParaRPr>
        </a:p>
      </dsp:txBody>
      <dsp:txXfrm>
        <a:off x="708267" y="569421"/>
        <a:ext cx="2116119" cy="1410746"/>
      </dsp:txXfrm>
    </dsp:sp>
    <dsp:sp modelId="{838B96D7-72EB-42DE-8169-6B541AFA26E2}">
      <dsp:nvSpPr>
        <dsp:cNvPr id="0" name=""/>
        <dsp:cNvSpPr/>
      </dsp:nvSpPr>
      <dsp:spPr>
        <a:xfrm>
          <a:off x="3177073" y="569421"/>
          <a:ext cx="3526865" cy="1410746"/>
        </a:xfrm>
        <a:prstGeom prst="chevron">
          <a:avLst/>
        </a:prstGeom>
        <a:solidFill>
          <a:srgbClr val="E7E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u="none" strike="noStrike" kern="1200" dirty="0">
              <a:solidFill>
                <a:srgbClr val="C00000"/>
              </a:solidFill>
              <a:effectLst/>
              <a:latin typeface="Century Gothic" panose="020B0502020202020204" pitchFamily="34" charset="0"/>
            </a:rPr>
            <a:t>Nepietiekams NODROŠINĀJUMS</a:t>
          </a:r>
          <a:endParaRPr lang="lv-LV" sz="1600" kern="1200" dirty="0">
            <a:solidFill>
              <a:srgbClr val="C00000"/>
            </a:solidFill>
            <a:latin typeface="Century Gothic" panose="020B0502020202020204" pitchFamily="34" charset="0"/>
          </a:endParaRPr>
        </a:p>
      </dsp:txBody>
      <dsp:txXfrm>
        <a:off x="3882446" y="569421"/>
        <a:ext cx="2116119" cy="1410746"/>
      </dsp:txXfrm>
    </dsp:sp>
    <dsp:sp modelId="{AC37F274-11A4-4DE0-8D34-6A9AD86CE927}">
      <dsp:nvSpPr>
        <dsp:cNvPr id="0" name=""/>
        <dsp:cNvSpPr/>
      </dsp:nvSpPr>
      <dsp:spPr>
        <a:xfrm>
          <a:off x="6351252" y="569421"/>
          <a:ext cx="3526865" cy="1410746"/>
        </a:xfrm>
        <a:prstGeom prst="chevron">
          <a:avLst/>
        </a:prstGeom>
        <a:solidFill>
          <a:srgbClr val="E7E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b="1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KREDĪTU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b="1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GARANTIJA</a:t>
          </a:r>
          <a:endParaRPr lang="lv-LV" sz="1600" b="1" kern="1200" dirty="0">
            <a:solidFill>
              <a:srgbClr val="00467F"/>
            </a:solidFill>
            <a:latin typeface="Century Gothic" panose="020B0502020202020204" pitchFamily="34" charset="0"/>
          </a:endParaRPr>
        </a:p>
      </dsp:txBody>
      <dsp:txXfrm>
        <a:off x="7056625" y="569421"/>
        <a:ext cx="2116119" cy="14107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B0D05-F7D7-448B-A784-9F4550AD32EF}">
      <dsp:nvSpPr>
        <dsp:cNvPr id="0" name=""/>
        <dsp:cNvSpPr/>
      </dsp:nvSpPr>
      <dsp:spPr>
        <a:xfrm>
          <a:off x="2894" y="569421"/>
          <a:ext cx="3526865" cy="1410746"/>
        </a:xfrm>
        <a:prstGeom prst="chevron">
          <a:avLst/>
        </a:prstGeom>
        <a:solidFill>
          <a:srgbClr val="E7E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Jauns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uzņēmējdarbības virziens </a:t>
          </a:r>
          <a:endParaRPr lang="lv-LV" sz="1600" kern="1200" dirty="0">
            <a:solidFill>
              <a:srgbClr val="00467F"/>
            </a:solidFill>
            <a:latin typeface="Century Gothic" panose="020B0502020202020204" pitchFamily="34" charset="0"/>
          </a:endParaRPr>
        </a:p>
      </dsp:txBody>
      <dsp:txXfrm>
        <a:off x="708267" y="569421"/>
        <a:ext cx="2116119" cy="1410746"/>
      </dsp:txXfrm>
    </dsp:sp>
    <dsp:sp modelId="{838B96D7-72EB-42DE-8169-6B541AFA26E2}">
      <dsp:nvSpPr>
        <dsp:cNvPr id="0" name=""/>
        <dsp:cNvSpPr/>
      </dsp:nvSpPr>
      <dsp:spPr>
        <a:xfrm>
          <a:off x="3177073" y="569421"/>
          <a:ext cx="3526865" cy="1410746"/>
        </a:xfrm>
        <a:prstGeom prst="chevron">
          <a:avLst/>
        </a:prstGeom>
        <a:solidFill>
          <a:srgbClr val="E7E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u="none" strike="noStrike" kern="1200" dirty="0">
              <a:solidFill>
                <a:srgbClr val="C00000"/>
              </a:solidFill>
              <a:effectLst/>
              <a:latin typeface="Century Gothic" panose="020B0502020202020204" pitchFamily="34" charset="0"/>
            </a:rPr>
            <a:t>Nepietiekams  LĪDZFINANSĒJUMS</a:t>
          </a:r>
          <a:endParaRPr lang="lv-LV" sz="1600" kern="1200" dirty="0">
            <a:solidFill>
              <a:srgbClr val="C00000"/>
            </a:solidFill>
            <a:latin typeface="Century Gothic" panose="020B0502020202020204" pitchFamily="34" charset="0"/>
          </a:endParaRPr>
        </a:p>
      </dsp:txBody>
      <dsp:txXfrm>
        <a:off x="3882446" y="569421"/>
        <a:ext cx="2116119" cy="1410746"/>
      </dsp:txXfrm>
    </dsp:sp>
    <dsp:sp modelId="{AC37F274-11A4-4DE0-8D34-6A9AD86CE927}">
      <dsp:nvSpPr>
        <dsp:cNvPr id="0" name=""/>
        <dsp:cNvSpPr/>
      </dsp:nvSpPr>
      <dsp:spPr>
        <a:xfrm>
          <a:off x="6351252" y="569421"/>
          <a:ext cx="3526865" cy="1410746"/>
        </a:xfrm>
        <a:prstGeom prst="chevron">
          <a:avLst/>
        </a:prstGeom>
        <a:solidFill>
          <a:srgbClr val="E7E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b="1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PARALĒLAIS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b="1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AIZDEVUMS</a:t>
          </a:r>
          <a:endParaRPr lang="lv-LV" sz="1600" b="1" kern="1200" dirty="0">
            <a:solidFill>
              <a:srgbClr val="00467F"/>
            </a:solidFill>
            <a:latin typeface="Century Gothic" panose="020B0502020202020204" pitchFamily="34" charset="0"/>
          </a:endParaRPr>
        </a:p>
      </dsp:txBody>
      <dsp:txXfrm>
        <a:off x="7056625" y="569421"/>
        <a:ext cx="2116119" cy="14107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B0D05-F7D7-448B-A784-9F4550AD32EF}">
      <dsp:nvSpPr>
        <dsp:cNvPr id="0" name=""/>
        <dsp:cNvSpPr/>
      </dsp:nvSpPr>
      <dsp:spPr>
        <a:xfrm>
          <a:off x="2894" y="569421"/>
          <a:ext cx="3526865" cy="1410746"/>
        </a:xfrm>
        <a:prstGeom prst="chevron">
          <a:avLst/>
        </a:prstGeom>
        <a:solidFill>
          <a:srgbClr val="E7E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Apjomīgākas investīcijas, kuras pilnā apmērā netiek finansētas bankā</a:t>
          </a:r>
          <a:endParaRPr lang="lv-LV" sz="1600" kern="1200" dirty="0">
            <a:solidFill>
              <a:srgbClr val="00467F"/>
            </a:solidFill>
            <a:latin typeface="Century Gothic" panose="020B0502020202020204" pitchFamily="34" charset="0"/>
          </a:endParaRPr>
        </a:p>
      </dsp:txBody>
      <dsp:txXfrm>
        <a:off x="708267" y="569421"/>
        <a:ext cx="2116119" cy="1410746"/>
      </dsp:txXfrm>
    </dsp:sp>
    <dsp:sp modelId="{838B96D7-72EB-42DE-8169-6B541AFA26E2}">
      <dsp:nvSpPr>
        <dsp:cNvPr id="0" name=""/>
        <dsp:cNvSpPr/>
      </dsp:nvSpPr>
      <dsp:spPr>
        <a:xfrm>
          <a:off x="3177073" y="569421"/>
          <a:ext cx="3526865" cy="1410746"/>
        </a:xfrm>
        <a:prstGeom prst="chevron">
          <a:avLst/>
        </a:prstGeom>
        <a:solidFill>
          <a:srgbClr val="E7E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b="1" u="none" strike="noStrike" kern="1200" dirty="0">
              <a:solidFill>
                <a:srgbClr val="C00000"/>
              </a:solidFill>
              <a:effectLst/>
              <a:latin typeface="Century Gothic" panose="020B0502020202020204" pitchFamily="34" charset="0"/>
            </a:rPr>
            <a:t>Nepietiekama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b="1" u="none" strike="noStrike" kern="1200" dirty="0">
              <a:solidFill>
                <a:srgbClr val="C00000"/>
              </a:solidFill>
              <a:effectLst/>
              <a:latin typeface="Century Gothic" panose="020B0502020202020204" pitchFamily="34" charset="0"/>
            </a:rPr>
            <a:t>NAUDAS PLŪSMA </a:t>
          </a:r>
          <a:r>
            <a:rPr lang="lv-LV" sz="1600" b="0" u="none" strike="noStrike" kern="1200" dirty="0">
              <a:solidFill>
                <a:srgbClr val="C00000"/>
              </a:solidFill>
              <a:effectLst/>
              <a:latin typeface="Century Gothic" panose="020B0502020202020204" pitchFamily="34" charset="0"/>
            </a:rPr>
            <a:t>projekta realizācijas sākumposmā</a:t>
          </a:r>
          <a:endParaRPr lang="lv-LV" sz="1600" b="0" kern="1200" dirty="0">
            <a:solidFill>
              <a:srgbClr val="C00000"/>
            </a:solidFill>
            <a:latin typeface="Century Gothic" panose="020B0502020202020204" pitchFamily="34" charset="0"/>
          </a:endParaRPr>
        </a:p>
      </dsp:txBody>
      <dsp:txXfrm>
        <a:off x="3882446" y="569421"/>
        <a:ext cx="2116119" cy="1410746"/>
      </dsp:txXfrm>
    </dsp:sp>
    <dsp:sp modelId="{AC37F274-11A4-4DE0-8D34-6A9AD86CE927}">
      <dsp:nvSpPr>
        <dsp:cNvPr id="0" name=""/>
        <dsp:cNvSpPr/>
      </dsp:nvSpPr>
      <dsp:spPr>
        <a:xfrm>
          <a:off x="6351252" y="569421"/>
          <a:ext cx="3526865" cy="1410746"/>
        </a:xfrm>
        <a:prstGeom prst="chevron">
          <a:avLst/>
        </a:prstGeom>
        <a:solidFill>
          <a:srgbClr val="E7E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b="1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PARALĒLAIS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b="1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AIZDEVUMS</a:t>
          </a:r>
          <a:endParaRPr lang="lv-LV" sz="1600" b="1" kern="1200" dirty="0">
            <a:solidFill>
              <a:srgbClr val="00467F"/>
            </a:solidFill>
            <a:latin typeface="Century Gothic" panose="020B0502020202020204" pitchFamily="34" charset="0"/>
          </a:endParaRPr>
        </a:p>
      </dsp:txBody>
      <dsp:txXfrm>
        <a:off x="7056625" y="569421"/>
        <a:ext cx="2116119" cy="14107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B0D05-F7D7-448B-A784-9F4550AD32EF}">
      <dsp:nvSpPr>
        <dsp:cNvPr id="0" name=""/>
        <dsp:cNvSpPr/>
      </dsp:nvSpPr>
      <dsp:spPr>
        <a:xfrm>
          <a:off x="2894" y="569421"/>
          <a:ext cx="3526865" cy="1410746"/>
        </a:xfrm>
        <a:prstGeom prst="chevron">
          <a:avLst/>
        </a:prstGeom>
        <a:solidFill>
          <a:srgbClr val="E7E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Apgrozījuma un konkurētspējas palielināšana eksporta tirgos</a:t>
          </a:r>
          <a:endParaRPr lang="lv-LV" sz="1600" kern="1200" dirty="0">
            <a:solidFill>
              <a:srgbClr val="00467F"/>
            </a:solidFill>
            <a:latin typeface="Century Gothic" panose="020B0502020202020204" pitchFamily="34" charset="0"/>
          </a:endParaRPr>
        </a:p>
      </dsp:txBody>
      <dsp:txXfrm>
        <a:off x="708267" y="569421"/>
        <a:ext cx="2116119" cy="1410746"/>
      </dsp:txXfrm>
    </dsp:sp>
    <dsp:sp modelId="{838B96D7-72EB-42DE-8169-6B541AFA26E2}">
      <dsp:nvSpPr>
        <dsp:cNvPr id="0" name=""/>
        <dsp:cNvSpPr/>
      </dsp:nvSpPr>
      <dsp:spPr>
        <a:xfrm>
          <a:off x="3177073" y="569421"/>
          <a:ext cx="3526865" cy="1410746"/>
        </a:xfrm>
        <a:prstGeom prst="chevron">
          <a:avLst/>
        </a:prstGeom>
        <a:solidFill>
          <a:srgbClr val="E7E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>
              <a:solidFill>
                <a:srgbClr val="C00000"/>
              </a:solidFill>
              <a:latin typeface="Century Gothic" panose="020B0502020202020204" pitchFamily="34" charset="0"/>
            </a:rPr>
            <a:t>Pircēja </a:t>
          </a:r>
          <a:r>
            <a:rPr lang="lv-LV" sz="1600" b="1" kern="1200" dirty="0">
              <a:solidFill>
                <a:srgbClr val="C00000"/>
              </a:solidFill>
              <a:latin typeface="Century Gothic" panose="020B0502020202020204" pitchFamily="34" charset="0"/>
            </a:rPr>
            <a:t>MAKSĀTSPĒJAS </a:t>
          </a:r>
          <a:br>
            <a:rPr lang="lv-LV" sz="1600" b="1" kern="1200" dirty="0">
              <a:solidFill>
                <a:srgbClr val="C00000"/>
              </a:solidFill>
              <a:latin typeface="Century Gothic" panose="020B0502020202020204" pitchFamily="34" charset="0"/>
            </a:rPr>
          </a:br>
          <a:r>
            <a:rPr lang="lv-LV" sz="1600" b="0" kern="1200" dirty="0">
              <a:solidFill>
                <a:srgbClr val="C00000"/>
              </a:solidFill>
              <a:latin typeface="Century Gothic" panose="020B0502020202020204" pitchFamily="34" charset="0"/>
            </a:rPr>
            <a:t>risks</a:t>
          </a:r>
          <a:endParaRPr lang="lv-LV" sz="1600" kern="1200" dirty="0">
            <a:solidFill>
              <a:srgbClr val="C00000"/>
            </a:solidFill>
            <a:latin typeface="Century Gothic" panose="020B0502020202020204" pitchFamily="34" charset="0"/>
          </a:endParaRPr>
        </a:p>
      </dsp:txBody>
      <dsp:txXfrm>
        <a:off x="3882446" y="569421"/>
        <a:ext cx="2116119" cy="1410746"/>
      </dsp:txXfrm>
    </dsp:sp>
    <dsp:sp modelId="{AC37F274-11A4-4DE0-8D34-6A9AD86CE927}">
      <dsp:nvSpPr>
        <dsp:cNvPr id="0" name=""/>
        <dsp:cNvSpPr/>
      </dsp:nvSpPr>
      <dsp:spPr>
        <a:xfrm>
          <a:off x="6351252" y="569421"/>
          <a:ext cx="3526865" cy="1410746"/>
        </a:xfrm>
        <a:prstGeom prst="chevron">
          <a:avLst/>
        </a:prstGeom>
        <a:solidFill>
          <a:srgbClr val="E7E7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b="1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EKSPORTA KREDĪTU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600" b="1" u="none" strike="noStrike" kern="1200" dirty="0">
              <a:solidFill>
                <a:srgbClr val="00467F"/>
              </a:solidFill>
              <a:effectLst/>
              <a:latin typeface="Century Gothic" panose="020B0502020202020204" pitchFamily="34" charset="0"/>
            </a:rPr>
            <a:t>GARANTIJA</a:t>
          </a:r>
          <a:endParaRPr lang="lv-LV" sz="1600" b="1" kern="1200" dirty="0">
            <a:solidFill>
              <a:srgbClr val="00467F"/>
            </a:solidFill>
            <a:latin typeface="Century Gothic" panose="020B0502020202020204" pitchFamily="34" charset="0"/>
          </a:endParaRPr>
        </a:p>
      </dsp:txBody>
      <dsp:txXfrm>
        <a:off x="7056625" y="569421"/>
        <a:ext cx="2116119" cy="14107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954713" cy="393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783513" y="0"/>
            <a:ext cx="5954712" cy="393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48428-0F85-43F8-9ECC-79D1737E148D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94188" y="588963"/>
            <a:ext cx="5153025" cy="2947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74775" y="3733800"/>
            <a:ext cx="10991850" cy="3538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467600"/>
            <a:ext cx="5954713" cy="3921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783513" y="7467600"/>
            <a:ext cx="5954712" cy="3921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803A0-31D7-40D3-BA76-E29569E65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86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94188" y="588963"/>
            <a:ext cx="5153025" cy="2947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803A0-31D7-40D3-BA76-E29569E65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15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>
              <a:solidFill>
                <a:srgbClr val="00467F"/>
              </a:solidFill>
              <a:latin typeface="Century Gothic" pitchFamily="34" charset="0"/>
              <a:cs typeface="Mark"/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803A0-31D7-40D3-BA76-E29569E65F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71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803A0-31D7-40D3-BA76-E29569E65F1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71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803A0-31D7-40D3-BA76-E29569E65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23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803A0-31D7-40D3-BA76-E29569E65F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21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94188" y="588963"/>
            <a:ext cx="5153025" cy="2947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Pirmkārt, ir lietderīgi saprast, vai pie mums atradīsiet to risinājumu, kas jums vajadzīgs.</a:t>
            </a:r>
            <a:r>
              <a:rPr lang="lv-LV" baseline="0" dirty="0"/>
              <a:t> To var izdarīt </a:t>
            </a:r>
            <a:r>
              <a:rPr lang="lv-LV" dirty="0"/>
              <a:t>attālināti, internetā. </a:t>
            </a:r>
          </a:p>
          <a:p>
            <a:endParaRPr lang="lv-LV" baseline="0" dirty="0"/>
          </a:p>
          <a:p>
            <a:endParaRPr lang="lv-LV" baseline="0" dirty="0"/>
          </a:p>
          <a:p>
            <a:r>
              <a:rPr lang="lv-LV" baseline="0" dirty="0"/>
              <a:t>Apkopojot – </a:t>
            </a:r>
            <a:r>
              <a:rPr lang="lv-LV" b="1" baseline="0" dirty="0"/>
              <a:t>ejiet uz mūsu mājaslapu un piesakieties</a:t>
            </a:r>
            <a:r>
              <a:rPr lang="lv-LV" baseline="0" dirty="0"/>
              <a:t>!</a:t>
            </a:r>
          </a:p>
          <a:p>
            <a:endParaRPr lang="lv-LV" baseline="0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25B208-D829-4EDF-AC72-082EC47C3919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123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803A0-31D7-40D3-BA76-E29569E65F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0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803A0-31D7-40D3-BA76-E29569E65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3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803A0-31D7-40D3-BA76-E29569E65F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30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95775" y="590550"/>
            <a:ext cx="5149850" cy="2946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b="1" dirty="0"/>
          </a:p>
          <a:p>
            <a:endParaRPr lang="lv-LV" altLang="lv-LV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3FBF6D-B5FA-4530-85E2-465C875590F9}" type="slidenum">
              <a:rPr kumimoji="0" lang="lv-LV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lv-LV" altLang="lv-LV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3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baseline="0" dirty="0"/>
          </a:p>
          <a:p>
            <a:endParaRPr lang="lv-LV" baseline="0" dirty="0"/>
          </a:p>
          <a:p>
            <a:endParaRPr lang="lv-LV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803A0-31D7-40D3-BA76-E29569E65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47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35263" y="509588"/>
            <a:ext cx="4457700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baseline="0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078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25B208-D829-4EDF-AC72-082EC47C3919}" type="slidenum">
              <a:rPr kumimoji="0" lang="lv-LV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7078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v-LV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58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dirty="0">
              <a:solidFill>
                <a:srgbClr val="00467F"/>
              </a:solidFill>
              <a:latin typeface="Century Gothic" panose="020B0502020202020204" pitchFamily="34" charset="0"/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803A0-31D7-40D3-BA76-E29569E65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15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95775" y="590550"/>
            <a:ext cx="5149850" cy="2946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dirty="0"/>
          </a:p>
          <a:p>
            <a:endParaRPr lang="lv-LV" altLang="lv-LV" b="1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3FBF6D-B5FA-4530-85E2-465C875590F9}" type="slidenum">
              <a:rPr kumimoji="0" lang="lv-LV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lv-LV" altLang="lv-LV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3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baseline="0" dirty="0"/>
          </a:p>
          <a:p>
            <a:pPr marL="228600" indent="-228600">
              <a:buAutoNum type="arabicParenR"/>
            </a:pPr>
            <a:endParaRPr lang="lv-LV" baseline="0" dirty="0"/>
          </a:p>
          <a:p>
            <a:pPr marL="228600" indent="-228600">
              <a:buAutoNum type="arabicParenR"/>
            </a:pP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803A0-31D7-40D3-BA76-E29569E65F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7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Master" Target="../slideMasters/slideMaster5.xml"/><Relationship Id="rId4" Type="http://schemas.openxmlformats.org/officeDocument/2006/relationships/chart" Target="../charts/chart1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3.xml"/><Relationship Id="rId4" Type="http://schemas.openxmlformats.org/officeDocument/2006/relationships/chart" Target="../charts/chart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elais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/>
          <p:cNvSpPr txBox="1">
            <a:spLocks noGrp="1"/>
          </p:cNvSpPr>
          <p:nvPr>
            <p:ph type="title" hasCustomPrompt="1"/>
          </p:nvPr>
        </p:nvSpPr>
        <p:spPr>
          <a:xfrm>
            <a:off x="987846" y="973138"/>
            <a:ext cx="12147550" cy="787400"/>
          </a:xfrm>
          <a:prstGeom prst="rect">
            <a:avLst/>
          </a:prstGeom>
        </p:spPr>
        <p:txBody>
          <a:bodyPr tIns="12700" rtlCol="0"/>
          <a:lstStyle>
            <a:lvl1pPr>
              <a:defRPr sz="5000" b="1" spc="0" baseline="0">
                <a:solidFill>
                  <a:schemeClr val="bg1"/>
                </a:solidFill>
              </a:defRPr>
            </a:lvl1pPr>
          </a:lstStyle>
          <a:p>
            <a:pPr marL="12700" algn="l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-120" dirty="0">
                <a:solidFill>
                  <a:schemeClr val="bg1"/>
                </a:solidFill>
                <a:latin typeface="Century Gothic" pitchFamily="34" charset="0"/>
              </a:rPr>
              <a:t>LIELAIS</a:t>
            </a:r>
            <a:r>
              <a:rPr spc="-335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spc="-130" dirty="0">
                <a:solidFill>
                  <a:schemeClr val="bg1"/>
                </a:solidFill>
                <a:latin typeface="Century Gothic" pitchFamily="34" charset="0"/>
              </a:rPr>
              <a:t>VIRSRAKSTS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66044" y="6918660"/>
            <a:ext cx="6120680" cy="502568"/>
          </a:xfrm>
          <a:prstGeom prst="rect">
            <a:avLst/>
          </a:prstGeom>
        </p:spPr>
        <p:txBody>
          <a:bodyPr anchor="ctr"/>
          <a:lstStyle>
            <a:lvl1pPr algn="l">
              <a:spcBef>
                <a:spcPts val="0"/>
              </a:spcBef>
              <a:defRPr sz="13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Vārds Uzvārds Amats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039217" y="1914029"/>
            <a:ext cx="12096179" cy="432445"/>
          </a:xfrm>
          <a:prstGeom prst="rect">
            <a:avLst/>
          </a:prstGeom>
        </p:spPr>
        <p:txBody>
          <a:bodyPr anchor="ctr"/>
          <a:lstStyle>
            <a:lvl1pPr>
              <a:defRPr lang="lv-LV" sz="2500" b="1" spc="0" baseline="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0" y="6521263"/>
            <a:ext cx="1911350" cy="82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87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ši zilais 2/3 bilde pa lab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>
            <a:spLocks noChangeArrowheads="1"/>
          </p:cNvSpPr>
          <p:nvPr userDrawn="1"/>
        </p:nvSpPr>
        <p:spPr bwMode="auto">
          <a:xfrm>
            <a:off x="4578350" y="0"/>
            <a:ext cx="9155113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6" name="object 3"/>
          <p:cNvSpPr txBox="1"/>
          <p:nvPr userDrawn="1"/>
        </p:nvSpPr>
        <p:spPr>
          <a:xfrm rot="20355368">
            <a:off x="1312815" y="2456388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7" name="object 3"/>
          <p:cNvSpPr txBox="1"/>
          <p:nvPr userDrawn="1"/>
        </p:nvSpPr>
        <p:spPr>
          <a:xfrm>
            <a:off x="307975" y="2230438"/>
            <a:ext cx="3962400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-14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Mazais</a:t>
            </a:r>
            <a:r>
              <a:rPr sz="2500" b="1" spc="-42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 </a:t>
            </a:r>
            <a:r>
              <a:rPr sz="2500" b="1" spc="-15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virsraksts</a:t>
            </a:r>
            <a:endParaRPr sz="2500" dirty="0">
              <a:solidFill>
                <a:schemeClr val="bg1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3675" y="501650"/>
            <a:ext cx="41910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4600" b="1" dirty="0">
                <a:solidFill>
                  <a:schemeClr val="bg1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4600" b="1" dirty="0">
              <a:solidFill>
                <a:schemeClr val="bg1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07975" y="2820988"/>
            <a:ext cx="396240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1300">
                <a:solidFill>
                  <a:schemeClr val="bg1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Teksts</a:t>
            </a:r>
            <a:endParaRPr lang="en-US" sz="1300">
              <a:solidFill>
                <a:schemeClr val="bg1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3500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lielais virsraksts 2/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3996" y="1698402"/>
            <a:ext cx="12423775" cy="4161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2500" b="1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1253" y="635843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33996" y="2406649"/>
            <a:ext cx="5976938" cy="2127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7014716" y="2418482"/>
            <a:ext cx="5976938" cy="2127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782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lielais virsraksts 3/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1253" y="635843"/>
            <a:ext cx="12490127" cy="846535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3996" y="1698402"/>
            <a:ext cx="12457384" cy="4161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2500" b="1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33996" y="2406649"/>
            <a:ext cx="3898304" cy="21272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854476" y="2406650"/>
            <a:ext cx="3898304" cy="21272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9138990" y="2406650"/>
            <a:ext cx="3898304" cy="21272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9263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ltais lielais virsraksts 3/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1253" y="635843"/>
            <a:ext cx="12490127" cy="846535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3996" y="1698402"/>
            <a:ext cx="12457384" cy="4161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2500" b="1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33996" y="2406649"/>
            <a:ext cx="3898304" cy="21272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854476" y="2406650"/>
            <a:ext cx="3898304" cy="21272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9138990" y="2406650"/>
            <a:ext cx="3898304" cy="21272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401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lielais virsraksts 1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>
            <a:spLocks/>
          </p:cNvSpPr>
          <p:nvPr userDrawn="1"/>
        </p:nvSpPr>
        <p:spPr bwMode="auto">
          <a:xfrm>
            <a:off x="0" y="0"/>
            <a:ext cx="4578350" cy="7856538"/>
          </a:xfrm>
          <a:custGeom>
            <a:avLst/>
            <a:gdLst>
              <a:gd name="T0" fmla="*/ 0 w 4578985"/>
              <a:gd name="T1" fmla="*/ 7856385 h 7856855"/>
              <a:gd name="T2" fmla="*/ 4578807 w 4578985"/>
              <a:gd name="T3" fmla="*/ 7856385 h 7856855"/>
              <a:gd name="T4" fmla="*/ 4578807 w 4578985"/>
              <a:gd name="T5" fmla="*/ 0 h 7856855"/>
              <a:gd name="T6" fmla="*/ 0 w 4578985"/>
              <a:gd name="T7" fmla="*/ 0 h 7856855"/>
              <a:gd name="T8" fmla="*/ 0 w 4578985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5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0" y="2490788"/>
            <a:ext cx="4578350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2508" y="978323"/>
            <a:ext cx="8097639" cy="792088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42508" y="1842418"/>
            <a:ext cx="8064896" cy="4320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2500" b="1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2508" y="2490490"/>
            <a:ext cx="8064896" cy="216024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652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lielais virsraksts 1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>
            <a:spLocks/>
          </p:cNvSpPr>
          <p:nvPr userDrawn="1"/>
        </p:nvSpPr>
        <p:spPr bwMode="auto">
          <a:xfrm>
            <a:off x="0" y="0"/>
            <a:ext cx="4578350" cy="7856538"/>
          </a:xfrm>
          <a:custGeom>
            <a:avLst/>
            <a:gdLst>
              <a:gd name="T0" fmla="*/ 0 w 4578985"/>
              <a:gd name="T1" fmla="*/ 7856385 h 7856855"/>
              <a:gd name="T2" fmla="*/ 4578807 w 4578985"/>
              <a:gd name="T3" fmla="*/ 7856385 h 7856855"/>
              <a:gd name="T4" fmla="*/ 4578807 w 4578985"/>
              <a:gd name="T5" fmla="*/ 0 h 7856855"/>
              <a:gd name="T6" fmla="*/ 0 w 4578985"/>
              <a:gd name="T7" fmla="*/ 0 h 7856855"/>
              <a:gd name="T8" fmla="*/ 0 w 4578985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5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0" y="2490788"/>
            <a:ext cx="4578350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2508" y="978323"/>
            <a:ext cx="8097639" cy="792088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42508" y="1842418"/>
            <a:ext cx="8064896" cy="4320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2500" b="1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2508" y="2490490"/>
            <a:ext cx="8064896" cy="216024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985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lielais virsraksts 1/3 pa kreisi donut parau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>
            <a:spLocks/>
          </p:cNvSpPr>
          <p:nvPr userDrawn="1"/>
        </p:nvSpPr>
        <p:spPr bwMode="auto">
          <a:xfrm>
            <a:off x="0" y="0"/>
            <a:ext cx="4578350" cy="7856538"/>
          </a:xfrm>
          <a:custGeom>
            <a:avLst/>
            <a:gdLst>
              <a:gd name="T0" fmla="*/ 0 w 4578985"/>
              <a:gd name="T1" fmla="*/ 7856385 h 7856855"/>
              <a:gd name="T2" fmla="*/ 4578807 w 4578985"/>
              <a:gd name="T3" fmla="*/ 7856385 h 7856855"/>
              <a:gd name="T4" fmla="*/ 4578807 w 4578985"/>
              <a:gd name="T5" fmla="*/ 0 h 7856855"/>
              <a:gd name="T6" fmla="*/ 0 w 4578985"/>
              <a:gd name="T7" fmla="*/ 0 h 7856855"/>
              <a:gd name="T8" fmla="*/ 0 w 4578985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5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7" name="Chart 9"/>
          <p:cNvGraphicFramePr>
            <a:graphicFrameLocks/>
          </p:cNvGraphicFramePr>
          <p:nvPr userDrawn="1">
            <p:extLst/>
          </p:nvPr>
        </p:nvGraphicFramePr>
        <p:xfrm>
          <a:off x="3175" y="2481263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3"/>
          <p:cNvSpPr txBox="1"/>
          <p:nvPr userDrawn="1"/>
        </p:nvSpPr>
        <p:spPr>
          <a:xfrm>
            <a:off x="5270500" y="1893888"/>
            <a:ext cx="7840663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 userDrawn="1"/>
        </p:nvSpPr>
        <p:spPr bwMode="auto">
          <a:xfrm>
            <a:off x="5142508" y="958850"/>
            <a:ext cx="78406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lv-LV" sz="5000" b="1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5000" b="1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13" name="object 3"/>
          <p:cNvSpPr txBox="1"/>
          <p:nvPr userDrawn="1"/>
        </p:nvSpPr>
        <p:spPr>
          <a:xfrm>
            <a:off x="5270500" y="2466975"/>
            <a:ext cx="7840663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5" name="object 3"/>
          <p:cNvSpPr txBox="1"/>
          <p:nvPr userDrawn="1"/>
        </p:nvSpPr>
        <p:spPr>
          <a:xfrm rot="20355368">
            <a:off x="761203" y="33136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306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bltzils 2 don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6"/>
          <p:cNvSpPr>
            <a:spLocks/>
          </p:cNvSpPr>
          <p:nvPr userDrawn="1"/>
        </p:nvSpPr>
        <p:spPr bwMode="auto">
          <a:xfrm>
            <a:off x="0" y="0"/>
            <a:ext cx="4578350" cy="7856538"/>
          </a:xfrm>
          <a:custGeom>
            <a:avLst/>
            <a:gdLst>
              <a:gd name="T0" fmla="*/ 0 w 4578985"/>
              <a:gd name="T1" fmla="*/ 7856385 h 7856855"/>
              <a:gd name="T2" fmla="*/ 4578807 w 4578985"/>
              <a:gd name="T3" fmla="*/ 7856385 h 7856855"/>
              <a:gd name="T4" fmla="*/ 4578807 w 4578985"/>
              <a:gd name="T5" fmla="*/ 0 h 7856855"/>
              <a:gd name="T6" fmla="*/ 0 w 4578985"/>
              <a:gd name="T7" fmla="*/ 0 h 7856855"/>
              <a:gd name="T8" fmla="*/ 0 w 4578985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5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0AB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baseline="0">
              <a:latin typeface="Century Gothic" pitchFamily="34" charset="0"/>
            </a:endParaRPr>
          </a:p>
        </p:txBody>
      </p:sp>
      <p:sp>
        <p:nvSpPr>
          <p:cNvPr id="12" name="bk object 18"/>
          <p:cNvSpPr>
            <a:spLocks/>
          </p:cNvSpPr>
          <p:nvPr userDrawn="1"/>
        </p:nvSpPr>
        <p:spPr bwMode="auto">
          <a:xfrm>
            <a:off x="9144000" y="0"/>
            <a:ext cx="4597400" cy="7856538"/>
          </a:xfrm>
          <a:custGeom>
            <a:avLst/>
            <a:gdLst>
              <a:gd name="T0" fmla="*/ 0 w 4578984"/>
              <a:gd name="T1" fmla="*/ 7856385 h 7856855"/>
              <a:gd name="T2" fmla="*/ 4578807 w 4578984"/>
              <a:gd name="T3" fmla="*/ 7856385 h 7856855"/>
              <a:gd name="T4" fmla="*/ 4578807 w 4578984"/>
              <a:gd name="T5" fmla="*/ 0 h 7856855"/>
              <a:gd name="T6" fmla="*/ 0 w 4578984"/>
              <a:gd name="T7" fmla="*/ 0 h 7856855"/>
              <a:gd name="T8" fmla="*/ 0 w 4578984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4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E40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baseline="0">
              <a:latin typeface="Century Gothic" pitchFamily="34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6004" y="1124273"/>
            <a:ext cx="3337743" cy="3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8" name="Chart Placeholder 16"/>
          <p:cNvSpPr>
            <a:spLocks noGrp="1"/>
          </p:cNvSpPr>
          <p:nvPr>
            <p:ph type="chart" sz="quarter" idx="12" hasCustomPrompt="1"/>
          </p:nvPr>
        </p:nvSpPr>
        <p:spPr>
          <a:xfrm>
            <a:off x="0" y="2346474"/>
            <a:ext cx="4578350" cy="286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7894" y="7387034"/>
            <a:ext cx="3265735" cy="2875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202610" y="1122338"/>
            <a:ext cx="3337743" cy="3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6" name="Chart Placeholder 16"/>
          <p:cNvSpPr>
            <a:spLocks noGrp="1"/>
          </p:cNvSpPr>
          <p:nvPr>
            <p:ph type="chart" sz="quarter" idx="16" hasCustomPrompt="1"/>
          </p:nvPr>
        </p:nvSpPr>
        <p:spPr>
          <a:xfrm>
            <a:off x="4596606" y="2344539"/>
            <a:ext cx="4578350" cy="286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5254500" y="7385099"/>
            <a:ext cx="3265735" cy="2875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780960" y="1122338"/>
            <a:ext cx="3337743" cy="3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30" name="Chart Placeholder 16"/>
          <p:cNvSpPr>
            <a:spLocks noGrp="1"/>
          </p:cNvSpPr>
          <p:nvPr>
            <p:ph type="chart" sz="quarter" idx="20" hasCustomPrompt="1"/>
          </p:nvPr>
        </p:nvSpPr>
        <p:spPr>
          <a:xfrm>
            <a:off x="9174956" y="2344539"/>
            <a:ext cx="4578350" cy="286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832850" y="7385099"/>
            <a:ext cx="3265735" cy="2875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17972" y="5370810"/>
            <a:ext cx="3887788" cy="86409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lang="lv-LV" sz="1500" b="1" baseline="0" dirty="0" smtClean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1pPr>
            <a:lvl3pPr marL="0" indent="0" algn="ctr">
              <a:spcBef>
                <a:spcPts val="0"/>
              </a:spcBef>
              <a:buNone/>
              <a:defRPr lang="en-US" sz="1500" b="1" baseline="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5pPr marL="0" algn="ctr">
              <a:spcBef>
                <a:spcPts val="0"/>
              </a:spcBef>
              <a:defRPr lang="en-US" sz="1500" b="1" dirty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lv-LV" dirty="0"/>
              <a:t>teksts</a:t>
            </a:r>
          </a:p>
          <a:p>
            <a:pPr lvl="0"/>
            <a:endParaRPr lang="en-US" dirty="0"/>
          </a:p>
          <a:p>
            <a:pPr lvl="2"/>
            <a:r>
              <a:rPr lang="lv-LV" dirty="0"/>
              <a:t>teksts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924425" y="5370810"/>
            <a:ext cx="3887788" cy="86409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lang="lv-LV" sz="1500" b="1" kern="1200" baseline="0" dirty="0" smtClean="0">
                <a:solidFill>
                  <a:srgbClr val="C4D600"/>
                </a:solidFill>
                <a:latin typeface="Century Gothic" pitchFamily="34" charset="0"/>
                <a:ea typeface="+mn-ea"/>
                <a:cs typeface="Arial" charset="0"/>
              </a:defRPr>
            </a:lvl1pPr>
            <a:lvl3pPr marL="0" indent="0" algn="ctr">
              <a:spcBef>
                <a:spcPts val="0"/>
              </a:spcBef>
              <a:buFont typeface="Arial" pitchFamily="34" charset="0"/>
              <a:buNone/>
              <a:defRPr lang="en-US" sz="1500" b="1" baseline="0" dirty="0" smtClean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3pPr>
            <a:lvl5pPr marL="0" algn="ctr">
              <a:spcBef>
                <a:spcPts val="0"/>
              </a:spcBef>
              <a:defRPr lang="en-US" sz="1500" b="1" dirty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lv-LV" dirty="0"/>
              <a:t>teksts</a:t>
            </a:r>
          </a:p>
          <a:p>
            <a:pPr lvl="0"/>
            <a:endParaRPr lang="en-US" dirty="0"/>
          </a:p>
          <a:p>
            <a:pPr lvl="2"/>
            <a:r>
              <a:rPr lang="lv-LV" dirty="0"/>
              <a:t>teksts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9498806" y="5370810"/>
            <a:ext cx="3887788" cy="86409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lang="lv-LV" sz="1500" b="1" baseline="0" dirty="0" smtClean="0">
                <a:solidFill>
                  <a:srgbClr val="C4D600"/>
                </a:solidFill>
                <a:latin typeface="Century Gothic" pitchFamily="34" charset="0"/>
                <a:ea typeface="+mn-ea"/>
                <a:cs typeface="+mn-cs"/>
              </a:defRPr>
            </a:lvl1pPr>
            <a:lvl3pPr marL="0" indent="0" algn="ctr">
              <a:spcBef>
                <a:spcPts val="0"/>
              </a:spcBef>
              <a:buNone/>
              <a:defRPr lang="en-US" sz="1500" b="1" baseline="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5pPr marL="0" algn="ctr">
              <a:spcBef>
                <a:spcPts val="0"/>
              </a:spcBef>
              <a:defRPr lang="en-US" sz="1500" b="1" dirty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lv-LV" dirty="0"/>
              <a:t>teksts</a:t>
            </a:r>
          </a:p>
          <a:p>
            <a:pPr lvl="0"/>
            <a:endParaRPr lang="en-US" dirty="0"/>
          </a:p>
          <a:p>
            <a:pPr lvl="2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4013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ubltzils 2 don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6"/>
          <p:cNvSpPr>
            <a:spLocks/>
          </p:cNvSpPr>
          <p:nvPr userDrawn="1"/>
        </p:nvSpPr>
        <p:spPr bwMode="auto">
          <a:xfrm>
            <a:off x="0" y="0"/>
            <a:ext cx="4578350" cy="7856538"/>
          </a:xfrm>
          <a:custGeom>
            <a:avLst/>
            <a:gdLst>
              <a:gd name="T0" fmla="*/ 0 w 4578985"/>
              <a:gd name="T1" fmla="*/ 7856385 h 7856855"/>
              <a:gd name="T2" fmla="*/ 4578807 w 4578985"/>
              <a:gd name="T3" fmla="*/ 7856385 h 7856855"/>
              <a:gd name="T4" fmla="*/ 4578807 w 4578985"/>
              <a:gd name="T5" fmla="*/ 0 h 7856855"/>
              <a:gd name="T6" fmla="*/ 0 w 4578985"/>
              <a:gd name="T7" fmla="*/ 0 h 7856855"/>
              <a:gd name="T8" fmla="*/ 0 w 4578985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5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0AB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2" name="bk object 18"/>
          <p:cNvSpPr>
            <a:spLocks/>
          </p:cNvSpPr>
          <p:nvPr userDrawn="1"/>
        </p:nvSpPr>
        <p:spPr bwMode="auto">
          <a:xfrm>
            <a:off x="9144000" y="0"/>
            <a:ext cx="4597400" cy="7856538"/>
          </a:xfrm>
          <a:custGeom>
            <a:avLst/>
            <a:gdLst>
              <a:gd name="T0" fmla="*/ 0 w 4578984"/>
              <a:gd name="T1" fmla="*/ 7856385 h 7856855"/>
              <a:gd name="T2" fmla="*/ 4578807 w 4578984"/>
              <a:gd name="T3" fmla="*/ 7856385 h 7856855"/>
              <a:gd name="T4" fmla="*/ 4578807 w 4578984"/>
              <a:gd name="T5" fmla="*/ 0 h 7856855"/>
              <a:gd name="T6" fmla="*/ 0 w 4578984"/>
              <a:gd name="T7" fmla="*/ 0 h 7856855"/>
              <a:gd name="T8" fmla="*/ 0 w 4578984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4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E40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graphicFrame>
        <p:nvGraphicFramePr>
          <p:cNvPr id="22" name="Chart 24"/>
          <p:cNvGraphicFramePr>
            <a:graphicFrameLocks/>
          </p:cNvGraphicFramePr>
          <p:nvPr userDrawn="1">
            <p:extLst/>
          </p:nvPr>
        </p:nvGraphicFramePr>
        <p:xfrm>
          <a:off x="-1588" y="2330450"/>
          <a:ext cx="4584701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hart 26"/>
          <p:cNvGraphicFramePr>
            <a:graphicFrameLocks/>
          </p:cNvGraphicFramePr>
          <p:nvPr userDrawn="1">
            <p:extLst/>
          </p:nvPr>
        </p:nvGraphicFramePr>
        <p:xfrm>
          <a:off x="9163050" y="2330450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/>
          <p:cNvSpPr txBox="1"/>
          <p:nvPr userDrawn="1"/>
        </p:nvSpPr>
        <p:spPr>
          <a:xfrm>
            <a:off x="723900" y="1092200"/>
            <a:ext cx="31337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15" dirty="0">
                <a:solidFill>
                  <a:srgbClr val="FFFFFF"/>
                </a:solidFill>
                <a:latin typeface="Century Gothic" pitchFamily="34" charset="0"/>
                <a:cs typeface="Arial"/>
              </a:rPr>
              <a:t>teksts</a:t>
            </a:r>
            <a:endParaRPr lang="lv-LV" dirty="0">
              <a:latin typeface="Century Gothic" pitchFamily="34" charset="0"/>
              <a:cs typeface="Arial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9786938" y="1092200"/>
            <a:ext cx="33242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15" dirty="0">
                <a:solidFill>
                  <a:srgbClr val="FFFFFF"/>
                </a:solidFill>
                <a:latin typeface="Century Gothic" pitchFamily="34" charset="0"/>
                <a:cs typeface="Arial"/>
              </a:rPr>
              <a:t>teksts</a:t>
            </a:r>
            <a:endParaRPr lang="lv-LV" dirty="0">
              <a:latin typeface="Century Gothic" pitchFamily="34" charset="0"/>
              <a:cs typeface="Arial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136650" y="742632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-5" dirty="0">
                <a:solidFill>
                  <a:srgbClr val="FFFFFF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dirty="0">
              <a:latin typeface="Century Gothic" pitchFamily="34" charset="0"/>
              <a:cs typeface="Verdana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10294938" y="742632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-5" dirty="0">
                <a:solidFill>
                  <a:srgbClr val="FFFFFF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dirty="0">
              <a:latin typeface="Century Gothic" pitchFamily="34" charset="0"/>
              <a:cs typeface="Verdana"/>
            </a:endParaRPr>
          </a:p>
        </p:txBody>
      </p:sp>
      <p:sp>
        <p:nvSpPr>
          <p:cNvPr id="37" name="TextBox 33"/>
          <p:cNvSpPr txBox="1">
            <a:spLocks noChangeArrowheads="1"/>
          </p:cNvSpPr>
          <p:nvPr userDrawn="1"/>
        </p:nvSpPr>
        <p:spPr bwMode="auto">
          <a:xfrm>
            <a:off x="342900" y="5375275"/>
            <a:ext cx="38957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1500" b="1" dirty="0">
                <a:solidFill>
                  <a:srgbClr val="003B71"/>
                </a:solidFill>
                <a:latin typeface="Century Gothic" pitchFamily="34" charset="0"/>
              </a:rPr>
              <a:t>teksts</a:t>
            </a:r>
          </a:p>
          <a:p>
            <a:pPr algn="ctr"/>
            <a:endParaRPr lang="lv-LV" sz="1500" b="1" dirty="0">
              <a:latin typeface="Century Gothic" pitchFamily="34" charset="0"/>
            </a:endParaRPr>
          </a:p>
          <a:p>
            <a:pPr algn="ctr"/>
            <a:r>
              <a:rPr lang="lv-LV" sz="1500" b="1" dirty="0">
                <a:solidFill>
                  <a:schemeClr val="bg1"/>
                </a:solidFill>
                <a:latin typeface="Century Gothic" pitchFamily="34" charset="0"/>
              </a:rPr>
              <a:t>teksts</a:t>
            </a:r>
            <a:endParaRPr lang="en-US" sz="15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9" name="TextBox 35"/>
          <p:cNvSpPr txBox="1">
            <a:spLocks noChangeArrowheads="1"/>
          </p:cNvSpPr>
          <p:nvPr userDrawn="1"/>
        </p:nvSpPr>
        <p:spPr bwMode="auto">
          <a:xfrm>
            <a:off x="9501188" y="5375275"/>
            <a:ext cx="38957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1500" b="1">
                <a:solidFill>
                  <a:schemeClr val="bg1"/>
                </a:solidFill>
                <a:latin typeface="Century Gothic" pitchFamily="34" charset="0"/>
              </a:rPr>
              <a:t>teksts</a:t>
            </a:r>
          </a:p>
          <a:p>
            <a:pPr algn="ctr"/>
            <a:endParaRPr lang="lv-LV" sz="1500" b="1">
              <a:latin typeface="Century Gothic" pitchFamily="34" charset="0"/>
            </a:endParaRPr>
          </a:p>
          <a:p>
            <a:pPr algn="ctr"/>
            <a:r>
              <a:rPr lang="lv-LV" sz="1500" b="1">
                <a:solidFill>
                  <a:srgbClr val="00ACC8"/>
                </a:solidFill>
                <a:latin typeface="Century Gothic" pitchFamily="34" charset="0"/>
              </a:rPr>
              <a:t>teksts</a:t>
            </a:r>
          </a:p>
          <a:p>
            <a:pPr algn="ctr"/>
            <a:endParaRPr lang="lv-LV" sz="1500" b="1">
              <a:latin typeface="Century Gothic" pitchFamily="34" charset="0"/>
            </a:endParaRPr>
          </a:p>
          <a:p>
            <a:pPr algn="ctr"/>
            <a:r>
              <a:rPr lang="lv-LV" sz="1500" b="1">
                <a:solidFill>
                  <a:srgbClr val="C4D600"/>
                </a:solidFill>
                <a:latin typeface="Century Gothic" pitchFamily="34" charset="0"/>
              </a:rPr>
              <a:t>teksts</a:t>
            </a:r>
            <a:endParaRPr lang="en-US" sz="1500" b="1">
              <a:solidFill>
                <a:srgbClr val="C4D600"/>
              </a:solidFill>
              <a:latin typeface="Century Gothic" pitchFamily="34" charset="0"/>
            </a:endParaRPr>
          </a:p>
        </p:txBody>
      </p:sp>
      <p:graphicFrame>
        <p:nvGraphicFramePr>
          <p:cNvPr id="40" name="Chart 25"/>
          <p:cNvGraphicFramePr>
            <a:graphicFrameLocks/>
          </p:cNvGraphicFramePr>
          <p:nvPr userDrawn="1">
            <p:extLst/>
          </p:nvPr>
        </p:nvGraphicFramePr>
        <p:xfrm>
          <a:off x="4584700" y="2330450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TextBox 40"/>
          <p:cNvSpPr txBox="1"/>
          <p:nvPr userDrawn="1"/>
        </p:nvSpPr>
        <p:spPr>
          <a:xfrm>
            <a:off x="5303838" y="1092200"/>
            <a:ext cx="31337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15" dirty="0">
                <a:latin typeface="Century Gothic" pitchFamily="34" charset="0"/>
                <a:cs typeface="Arial"/>
              </a:rPr>
              <a:t>teksts</a:t>
            </a:r>
            <a:endParaRPr lang="lv-LV" dirty="0">
              <a:latin typeface="Century Gothic" pitchFamily="34" charset="0"/>
              <a:cs typeface="Arial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5716588" y="743267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-5" dirty="0">
                <a:latin typeface="Century Gothic" pitchFamily="34" charset="0"/>
                <a:cs typeface="Verdana"/>
              </a:rPr>
              <a:t>teksts</a:t>
            </a:r>
            <a:endParaRPr lang="en-US" sz="1400" dirty="0">
              <a:latin typeface="Century Gothic" pitchFamily="34" charset="0"/>
              <a:cs typeface="Verdana"/>
            </a:endParaRPr>
          </a:p>
        </p:txBody>
      </p:sp>
      <p:sp>
        <p:nvSpPr>
          <p:cNvPr id="43" name="TextBox 34"/>
          <p:cNvSpPr txBox="1">
            <a:spLocks noChangeArrowheads="1"/>
          </p:cNvSpPr>
          <p:nvPr userDrawn="1"/>
        </p:nvSpPr>
        <p:spPr bwMode="auto">
          <a:xfrm>
            <a:off x="4922838" y="5375275"/>
            <a:ext cx="38957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1500" b="1" dirty="0">
                <a:solidFill>
                  <a:srgbClr val="C4D600"/>
                </a:solidFill>
                <a:latin typeface="Century Gothic" pitchFamily="34" charset="0"/>
              </a:rPr>
              <a:t>teksts</a:t>
            </a:r>
          </a:p>
          <a:p>
            <a:pPr algn="ctr"/>
            <a:endParaRPr lang="lv-LV" sz="1500" b="1" dirty="0">
              <a:latin typeface="Century Gothic" pitchFamily="34" charset="0"/>
            </a:endParaRPr>
          </a:p>
          <a:p>
            <a:pPr algn="ctr"/>
            <a:r>
              <a:rPr lang="lv-LV" sz="1500" b="1" dirty="0">
                <a:latin typeface="Century Gothic" pitchFamily="34" charset="0"/>
              </a:rPr>
              <a:t>teksts</a:t>
            </a:r>
            <a:endParaRPr lang="en-US" sz="1500" b="1" dirty="0">
              <a:latin typeface="Century Gothic" pitchFamily="34" charset="0"/>
            </a:endParaRPr>
          </a:p>
        </p:txBody>
      </p:sp>
      <p:sp>
        <p:nvSpPr>
          <p:cNvPr id="44" name="object 3"/>
          <p:cNvSpPr txBox="1"/>
          <p:nvPr userDrawn="1"/>
        </p:nvSpPr>
        <p:spPr>
          <a:xfrm rot="20355368">
            <a:off x="401163" y="2593566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139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lielais virsraksts 2/2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/>
          </p:cNvSpPr>
          <p:nvPr userDrawn="1"/>
        </p:nvSpPr>
        <p:spPr bwMode="auto">
          <a:xfrm>
            <a:off x="1588" y="0"/>
            <a:ext cx="6864350" cy="7856538"/>
          </a:xfrm>
          <a:custGeom>
            <a:avLst/>
            <a:gdLst>
              <a:gd name="T0" fmla="*/ 0 w 6864350"/>
              <a:gd name="T1" fmla="*/ 7856068 h 7856855"/>
              <a:gd name="T2" fmla="*/ 6864286 w 6864350"/>
              <a:gd name="T3" fmla="*/ 7856068 h 7856855"/>
              <a:gd name="T4" fmla="*/ 6864286 w 6864350"/>
              <a:gd name="T5" fmla="*/ 0 h 7856855"/>
              <a:gd name="T6" fmla="*/ 0 w 6864350"/>
              <a:gd name="T7" fmla="*/ 0 h 7856855"/>
              <a:gd name="T8" fmla="*/ 0 w 6864350"/>
              <a:gd name="T9" fmla="*/ 7856068 h 78568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864350" h="7856855">
                <a:moveTo>
                  <a:pt x="0" y="7856385"/>
                </a:moveTo>
                <a:lnTo>
                  <a:pt x="6864286" y="7856385"/>
                </a:lnTo>
                <a:lnTo>
                  <a:pt x="6864286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0" y="1732025"/>
            <a:ext cx="6865938" cy="4392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374756" y="978322"/>
            <a:ext cx="5832648" cy="158417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7374756" y="2706514"/>
            <a:ext cx="5841384" cy="4320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500" b="1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7374756" y="3210570"/>
            <a:ext cx="584138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821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lielais virsraksts 2/2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/>
          </p:cNvSpPr>
          <p:nvPr userDrawn="1"/>
        </p:nvSpPr>
        <p:spPr bwMode="auto">
          <a:xfrm>
            <a:off x="1588" y="0"/>
            <a:ext cx="6864350" cy="7856538"/>
          </a:xfrm>
          <a:custGeom>
            <a:avLst/>
            <a:gdLst>
              <a:gd name="T0" fmla="*/ 0 w 6864350"/>
              <a:gd name="T1" fmla="*/ 7856068 h 7856855"/>
              <a:gd name="T2" fmla="*/ 6864286 w 6864350"/>
              <a:gd name="T3" fmla="*/ 7856068 h 7856855"/>
              <a:gd name="T4" fmla="*/ 6864286 w 6864350"/>
              <a:gd name="T5" fmla="*/ 0 h 7856855"/>
              <a:gd name="T6" fmla="*/ 0 w 6864350"/>
              <a:gd name="T7" fmla="*/ 0 h 7856855"/>
              <a:gd name="T8" fmla="*/ 0 w 6864350"/>
              <a:gd name="T9" fmla="*/ 7856068 h 78568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864350" h="7856855">
                <a:moveTo>
                  <a:pt x="0" y="7856385"/>
                </a:moveTo>
                <a:lnTo>
                  <a:pt x="6864286" y="7856385"/>
                </a:lnTo>
                <a:lnTo>
                  <a:pt x="6864286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8" name="Chart 9"/>
          <p:cNvGraphicFramePr>
            <a:graphicFrameLocks/>
          </p:cNvGraphicFramePr>
          <p:nvPr userDrawn="1">
            <p:extLst/>
          </p:nvPr>
        </p:nvGraphicFramePr>
        <p:xfrm>
          <a:off x="0" y="1754188"/>
          <a:ext cx="6869113" cy="434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3"/>
          <p:cNvSpPr txBox="1"/>
          <p:nvPr userDrawn="1"/>
        </p:nvSpPr>
        <p:spPr>
          <a:xfrm>
            <a:off x="7327900" y="2687638"/>
            <a:ext cx="5867400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 userDrawn="1"/>
        </p:nvSpPr>
        <p:spPr bwMode="auto">
          <a:xfrm>
            <a:off x="7327900" y="958850"/>
            <a:ext cx="5867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lv-LV" sz="5000" b="1" spc="0" baseline="0">
                <a:solidFill>
                  <a:srgbClr val="00AAC6"/>
                </a:solidFill>
                <a:latin typeface="Century Gothic" pitchFamily="34" charset="0"/>
              </a:rPr>
              <a:t>LIELAIS VIRSRAKSTS</a:t>
            </a:r>
            <a:endParaRPr lang="en-US" sz="5000" b="1" spc="0" baseline="0">
              <a:solidFill>
                <a:srgbClr val="00AAC6"/>
              </a:solidFill>
              <a:latin typeface="Century Gothic" pitchFamily="34" charset="0"/>
            </a:endParaRPr>
          </a:p>
        </p:txBody>
      </p:sp>
      <p:sp>
        <p:nvSpPr>
          <p:cNvPr id="12" name="object 3"/>
          <p:cNvSpPr txBox="1"/>
          <p:nvPr userDrawn="1"/>
        </p:nvSpPr>
        <p:spPr>
          <a:xfrm>
            <a:off x="7327900" y="3260725"/>
            <a:ext cx="5867400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3" name="object 3"/>
          <p:cNvSpPr txBox="1"/>
          <p:nvPr userDrawn="1"/>
        </p:nvSpPr>
        <p:spPr>
          <a:xfrm rot="20355368">
            <a:off x="1481284" y="42431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73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mši zilais 2/3 bilde pa labi f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93675" y="501650"/>
            <a:ext cx="4191000" cy="150812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defRPr sz="4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73956" y="2230438"/>
            <a:ext cx="4248472" cy="406400"/>
          </a:xfrm>
          <a:prstGeom prst="rect">
            <a:avLst/>
          </a:prstGeom>
        </p:spPr>
        <p:txBody>
          <a:bodyPr/>
          <a:lstStyle>
            <a:lvl1pPr algn="ctr"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73956" y="2820988"/>
            <a:ext cx="4248472" cy="293687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566444" y="0"/>
            <a:ext cx="9163050" cy="7861300"/>
          </a:xfrm>
          <a:prstGeom prst="rect">
            <a:avLst/>
          </a:prstGeom>
          <a:blipFill dpi="0"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1364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lielais virsraksts 2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>
            <a:spLocks/>
          </p:cNvSpPr>
          <p:nvPr userDrawn="1"/>
        </p:nvSpPr>
        <p:spPr bwMode="auto">
          <a:xfrm>
            <a:off x="1588" y="0"/>
            <a:ext cx="9153525" cy="7856538"/>
          </a:xfrm>
          <a:custGeom>
            <a:avLst/>
            <a:gdLst>
              <a:gd name="T0" fmla="*/ 0 w 9154160"/>
              <a:gd name="T1" fmla="*/ 7856385 h 7856855"/>
              <a:gd name="T2" fmla="*/ 9153715 w 9154160"/>
              <a:gd name="T3" fmla="*/ 7856385 h 7856855"/>
              <a:gd name="T4" fmla="*/ 9153715 w 9154160"/>
              <a:gd name="T5" fmla="*/ 0 h 7856855"/>
              <a:gd name="T6" fmla="*/ 0 w 9154160"/>
              <a:gd name="T7" fmla="*/ 0 h 7856855"/>
              <a:gd name="T8" fmla="*/ 0 w 9154160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54160" h="7856855">
                <a:moveTo>
                  <a:pt x="0" y="7856385"/>
                </a:moveTo>
                <a:lnTo>
                  <a:pt x="9153715" y="7856385"/>
                </a:lnTo>
                <a:lnTo>
                  <a:pt x="9153715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588" y="1012980"/>
            <a:ext cx="9153525" cy="5797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9381231" y="943460"/>
            <a:ext cx="4130675" cy="152349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en-US" sz="4600" b="1" kern="1200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381231" y="2687638"/>
            <a:ext cx="4130675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500" b="1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9390980" y="3276599"/>
            <a:ext cx="4139208" cy="2127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7748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lielais virsraksts 2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>
            <a:spLocks/>
          </p:cNvSpPr>
          <p:nvPr userDrawn="1"/>
        </p:nvSpPr>
        <p:spPr bwMode="auto">
          <a:xfrm>
            <a:off x="1588" y="0"/>
            <a:ext cx="9153525" cy="7856538"/>
          </a:xfrm>
          <a:custGeom>
            <a:avLst/>
            <a:gdLst>
              <a:gd name="T0" fmla="*/ 0 w 9154160"/>
              <a:gd name="T1" fmla="*/ 7856385 h 7856855"/>
              <a:gd name="T2" fmla="*/ 9153715 w 9154160"/>
              <a:gd name="T3" fmla="*/ 7856385 h 7856855"/>
              <a:gd name="T4" fmla="*/ 9153715 w 9154160"/>
              <a:gd name="T5" fmla="*/ 0 h 7856855"/>
              <a:gd name="T6" fmla="*/ 0 w 9154160"/>
              <a:gd name="T7" fmla="*/ 0 h 7856855"/>
              <a:gd name="T8" fmla="*/ 0 w 9154160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54160" h="7856855">
                <a:moveTo>
                  <a:pt x="0" y="7856385"/>
                </a:moveTo>
                <a:lnTo>
                  <a:pt x="9153715" y="7856385"/>
                </a:lnTo>
                <a:lnTo>
                  <a:pt x="9153715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7" name="Chart 9"/>
          <p:cNvGraphicFramePr>
            <a:graphicFrameLocks/>
          </p:cNvGraphicFramePr>
          <p:nvPr userDrawn="1">
            <p:extLst/>
          </p:nvPr>
        </p:nvGraphicFramePr>
        <p:xfrm>
          <a:off x="-1588" y="1036638"/>
          <a:ext cx="9159876" cy="578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3"/>
          <p:cNvSpPr txBox="1"/>
          <p:nvPr userDrawn="1"/>
        </p:nvSpPr>
        <p:spPr>
          <a:xfrm>
            <a:off x="9474200" y="2687638"/>
            <a:ext cx="3965575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 userDrawn="1"/>
        </p:nvSpPr>
        <p:spPr bwMode="auto">
          <a:xfrm>
            <a:off x="9391650" y="958850"/>
            <a:ext cx="413067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4600" b="1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4600" b="1" spc="0" baseline="0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12" name="object 3"/>
          <p:cNvSpPr txBox="1"/>
          <p:nvPr userDrawn="1"/>
        </p:nvSpPr>
        <p:spPr>
          <a:xfrm>
            <a:off x="9555163" y="3276600"/>
            <a:ext cx="3967162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3" name="object 3"/>
          <p:cNvSpPr txBox="1"/>
          <p:nvPr userDrawn="1"/>
        </p:nvSpPr>
        <p:spPr>
          <a:xfrm rot="20355368">
            <a:off x="-131245" y="3832201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3922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virsraksts 2/2 pa kreisi bilde pa lab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886874" y="824260"/>
            <a:ext cx="4813300" cy="8302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sz="3000" b="1" kern="1200" spc="0" baseline="0" dirty="0" smtClean="0">
                <a:solidFill>
                  <a:srgbClr val="C4D600"/>
                </a:solidFill>
                <a:latin typeface="Century Gothic" pitchFamily="34" charset="0"/>
                <a:ea typeface="+mn-ea"/>
                <a:cs typeface="Arial"/>
              </a:defRPr>
            </a:lvl1pPr>
            <a:lvl2pPr marL="0" indent="0" algn="ctr">
              <a:spcBef>
                <a:spcPts val="0"/>
              </a:spcBef>
              <a:buFont typeface="Arial" pitchFamily="34" charset="0"/>
              <a:buNone/>
              <a:defRPr lang="en-US" sz="1800" b="1" kern="1200" spc="0" baseline="0" dirty="0" smtClean="0">
                <a:solidFill>
                  <a:srgbClr val="003B71"/>
                </a:solidFill>
                <a:latin typeface="Century Gothic" pitchFamily="34" charset="0"/>
                <a:ea typeface="+mn-ea"/>
                <a:cs typeface="Arial"/>
              </a:defRPr>
            </a:lvl2pPr>
          </a:lstStyle>
          <a:p>
            <a:pPr lvl="0"/>
            <a:r>
              <a:rPr lang="lv-LV" dirty="0"/>
              <a:t>VIRSRAKSTS</a:t>
            </a:r>
            <a:endParaRPr lang="en-US" dirty="0"/>
          </a:p>
          <a:p>
            <a:pPr lvl="1"/>
            <a:r>
              <a:rPr lang="lv-LV" dirty="0"/>
              <a:t>teksts</a:t>
            </a:r>
            <a:endParaRPr lang="en-US" dirty="0"/>
          </a:p>
        </p:txBody>
      </p:sp>
      <p:sp>
        <p:nvSpPr>
          <p:cNvPr id="17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7950820" y="2634506"/>
            <a:ext cx="4752527" cy="345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/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7950820" y="7158707"/>
            <a:ext cx="4752528" cy="307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kern="1200" spc="0" baseline="0" dirty="0">
                <a:solidFill>
                  <a:srgbClr val="003B71"/>
                </a:solidFill>
                <a:latin typeface="Century Gothic" pitchFamily="34" charset="0"/>
                <a:ea typeface="+mn-ea"/>
                <a:cs typeface="Verdana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950820" y="6378922"/>
            <a:ext cx="4752975" cy="576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500" b="1" kern="1200" spc="0" baseline="0" dirty="0" smtClean="0">
                <a:solidFill>
                  <a:srgbClr val="003B7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  <a:lvl2pPr marL="0" indent="0" algn="ctr">
              <a:spcBef>
                <a:spcPts val="0"/>
              </a:spcBef>
              <a:buNone/>
              <a:defRPr lang="en-US" sz="1500" b="1" kern="1200" spc="0" baseline="0" dirty="0" smtClean="0">
                <a:solidFill>
                  <a:srgbClr val="00ACC8"/>
                </a:solidFill>
                <a:latin typeface="Century Gothic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lv-LV" dirty="0"/>
              <a:t>teksts</a:t>
            </a:r>
            <a:endParaRPr lang="en-US" dirty="0"/>
          </a:p>
          <a:p>
            <a:pPr lvl="1"/>
            <a:r>
              <a:rPr lang="lv-LV" dirty="0"/>
              <a:t>teksts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867525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926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virsraksts 2/2 pa kreisi bilde pa labi donut parau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 noChangeArrowheads="1"/>
          </p:cNvSpPr>
          <p:nvPr userDrawn="1"/>
        </p:nvSpPr>
        <p:spPr bwMode="auto">
          <a:xfrm>
            <a:off x="3175" y="0"/>
            <a:ext cx="6864350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 userDrawn="1">
            <p:extLst/>
          </p:nvPr>
        </p:nvGraphicFramePr>
        <p:xfrm>
          <a:off x="8013700" y="2635250"/>
          <a:ext cx="4583113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 userDrawn="1"/>
        </p:nvSpPr>
        <p:spPr>
          <a:xfrm>
            <a:off x="7897813" y="825500"/>
            <a:ext cx="48133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3000" b="1" spc="0" baseline="0" dirty="0">
                <a:solidFill>
                  <a:srgbClr val="C4D600"/>
                </a:solidFill>
                <a:latin typeface="Century Gothic" pitchFamily="34" charset="0"/>
                <a:cs typeface="Arial"/>
              </a:rPr>
              <a:t>VIRSRAKSTS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0" baseline="0" dirty="0">
                <a:solidFill>
                  <a:srgbClr val="003B71"/>
                </a:solidFill>
                <a:latin typeface="Century Gothic" pitchFamily="34" charset="0"/>
                <a:cs typeface="Arial"/>
              </a:rPr>
              <a:t>teksts</a:t>
            </a:r>
            <a:endParaRPr lang="lv-LV" spc="0" baseline="0" dirty="0">
              <a:solidFill>
                <a:srgbClr val="003B7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150350" y="715962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0" baseline="0" dirty="0">
                <a:solidFill>
                  <a:srgbClr val="003B71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spc="0" baseline="0" dirty="0">
              <a:solidFill>
                <a:srgbClr val="003B71"/>
              </a:solidFill>
              <a:latin typeface="Century Gothic" pitchFamily="34" charset="0"/>
              <a:cs typeface="Verdana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 userDrawn="1"/>
        </p:nvSpPr>
        <p:spPr bwMode="auto">
          <a:xfrm>
            <a:off x="8356600" y="6367463"/>
            <a:ext cx="38957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lv-LV" sz="1500" b="1" spc="0" baseline="0">
                <a:solidFill>
                  <a:srgbClr val="003B71"/>
                </a:solidFill>
                <a:latin typeface="Century Gothic" pitchFamily="34" charset="0"/>
              </a:rPr>
              <a:t>teksts</a:t>
            </a:r>
          </a:p>
          <a:p>
            <a:pPr algn="ctr" eaLnBrk="1" hangingPunct="1"/>
            <a:r>
              <a:rPr lang="lv-LV" sz="1500" b="1" spc="0" baseline="0">
                <a:solidFill>
                  <a:srgbClr val="00ACC8"/>
                </a:solidFill>
                <a:latin typeface="Century Gothic" pitchFamily="34" charset="0"/>
              </a:rPr>
              <a:t>teksts</a:t>
            </a:r>
            <a:endParaRPr lang="en-US" sz="1500" b="1" spc="0" baseline="0">
              <a:solidFill>
                <a:srgbClr val="00ACC8"/>
              </a:solidFill>
              <a:latin typeface="Century Gothic" pitchFamily="34" charset="0"/>
            </a:endParaRPr>
          </a:p>
        </p:txBody>
      </p:sp>
      <p:sp>
        <p:nvSpPr>
          <p:cNvPr id="14" name="object 3"/>
          <p:cNvSpPr txBox="1"/>
          <p:nvPr userDrawn="1"/>
        </p:nvSpPr>
        <p:spPr>
          <a:xfrm rot="20355368">
            <a:off x="761203" y="33136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572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virsraksts 2/3 pa kreisi bilde pa lab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65233" y="825500"/>
            <a:ext cx="4576167" cy="8302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sz="3000" b="1" kern="1200" spc="0" baseline="0" dirty="0" smtClean="0">
                <a:solidFill>
                  <a:srgbClr val="C4D600"/>
                </a:solidFill>
                <a:latin typeface="Century Gothic" pitchFamily="34" charset="0"/>
                <a:ea typeface="+mn-ea"/>
                <a:cs typeface="Arial"/>
              </a:defRPr>
            </a:lvl1pPr>
            <a:lvl2pPr marL="0" indent="0" algn="ctr">
              <a:spcBef>
                <a:spcPts val="0"/>
              </a:spcBef>
              <a:buFont typeface="Arial" pitchFamily="34" charset="0"/>
              <a:buNone/>
              <a:defRPr lang="en-US" sz="1800" b="1" kern="1200" spc="0" baseline="0" dirty="0" smtClean="0">
                <a:solidFill>
                  <a:srgbClr val="003B71"/>
                </a:solidFill>
                <a:latin typeface="Century Gothic" pitchFamily="34" charset="0"/>
                <a:ea typeface="+mn-ea"/>
                <a:cs typeface="Arial"/>
              </a:defRPr>
            </a:lvl2pPr>
          </a:lstStyle>
          <a:p>
            <a:pPr lvl="0"/>
            <a:r>
              <a:rPr lang="lv-LV" dirty="0"/>
              <a:t>VIRSRAKSTS</a:t>
            </a:r>
            <a:endParaRPr lang="en-US" dirty="0"/>
          </a:p>
          <a:p>
            <a:pPr lvl="1"/>
            <a:r>
              <a:rPr lang="lv-LV" dirty="0"/>
              <a:t>teksts</a:t>
            </a:r>
            <a:endParaRPr lang="en-US" dirty="0"/>
          </a:p>
        </p:txBody>
      </p:sp>
      <p:sp>
        <p:nvSpPr>
          <p:cNvPr id="10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9146209" y="2634506"/>
            <a:ext cx="4595192" cy="345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/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9158288" y="7153946"/>
            <a:ext cx="4583112" cy="307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kern="1200" spc="0" baseline="0" dirty="0">
                <a:solidFill>
                  <a:srgbClr val="003B71"/>
                </a:solidFill>
                <a:latin typeface="Century Gothic" pitchFamily="34" charset="0"/>
                <a:ea typeface="+mn-ea"/>
                <a:cs typeface="Verdana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158288" y="6378922"/>
            <a:ext cx="4583112" cy="576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500" b="1" kern="1200" spc="0" baseline="0" dirty="0" smtClean="0">
                <a:solidFill>
                  <a:srgbClr val="003B7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  <a:lvl2pPr marL="0" indent="0" algn="ctr">
              <a:spcBef>
                <a:spcPts val="0"/>
              </a:spcBef>
              <a:buNone/>
              <a:defRPr lang="en-US" sz="1500" b="1" kern="1200" spc="0" baseline="0" dirty="0" smtClean="0">
                <a:solidFill>
                  <a:srgbClr val="00ACC8"/>
                </a:solidFill>
                <a:latin typeface="Century Gothic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lv-LV" dirty="0"/>
              <a:t>teksts</a:t>
            </a:r>
            <a:endParaRPr lang="en-US" dirty="0"/>
          </a:p>
          <a:p>
            <a:pPr lvl="1"/>
            <a:r>
              <a:rPr lang="lv-LV" dirty="0"/>
              <a:t>teksts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174" y="0"/>
            <a:ext cx="9155113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7130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virsraksts 2/3 pa kreisi bilde pa lab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rrowheads="1"/>
          </p:cNvSpPr>
          <p:nvPr userDrawn="1"/>
        </p:nvSpPr>
        <p:spPr bwMode="auto">
          <a:xfrm>
            <a:off x="3175" y="0"/>
            <a:ext cx="9155113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graphicFrame>
        <p:nvGraphicFramePr>
          <p:cNvPr id="7" name="Chart 8"/>
          <p:cNvGraphicFramePr>
            <a:graphicFrameLocks/>
          </p:cNvGraphicFramePr>
          <p:nvPr userDrawn="1">
            <p:extLst/>
          </p:nvPr>
        </p:nvGraphicFramePr>
        <p:xfrm>
          <a:off x="9150350" y="2635250"/>
          <a:ext cx="45847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 userDrawn="1"/>
        </p:nvSpPr>
        <p:spPr>
          <a:xfrm>
            <a:off x="9158288" y="825500"/>
            <a:ext cx="458311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3000" b="1" spc="0" baseline="0" dirty="0">
                <a:solidFill>
                  <a:srgbClr val="C4D600"/>
                </a:solidFill>
                <a:latin typeface="Century Gothic" pitchFamily="34" charset="0"/>
                <a:cs typeface="Arial"/>
              </a:rPr>
              <a:t>VIRSRAKSTS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0" baseline="0" dirty="0">
                <a:solidFill>
                  <a:srgbClr val="003B71"/>
                </a:solidFill>
                <a:latin typeface="Century Gothic" pitchFamily="34" charset="0"/>
                <a:cs typeface="Arial"/>
              </a:rPr>
              <a:t>teksts</a:t>
            </a:r>
            <a:endParaRPr lang="lv-LV" spc="0" baseline="0" dirty="0">
              <a:solidFill>
                <a:srgbClr val="003B7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288588" y="715962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0" baseline="0" dirty="0">
                <a:solidFill>
                  <a:srgbClr val="003B71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spc="0" baseline="0" dirty="0">
              <a:solidFill>
                <a:srgbClr val="003B71"/>
              </a:solidFill>
              <a:latin typeface="Century Gothic" pitchFamily="34" charset="0"/>
              <a:cs typeface="Verdana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9494838" y="6367463"/>
            <a:ext cx="38957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1500" b="1" spc="0" baseline="0" dirty="0">
                <a:solidFill>
                  <a:srgbClr val="003B71"/>
                </a:solidFill>
                <a:latin typeface="Century Gothic" pitchFamily="34" charset="0"/>
              </a:rPr>
              <a:t>teksts</a:t>
            </a:r>
          </a:p>
          <a:p>
            <a:pPr algn="ctr"/>
            <a:r>
              <a:rPr lang="lv-LV" sz="1500" b="1" spc="0" baseline="0" dirty="0">
                <a:solidFill>
                  <a:srgbClr val="00ACC8"/>
                </a:solidFill>
                <a:latin typeface="Century Gothic" pitchFamily="34" charset="0"/>
              </a:rPr>
              <a:t>teksts</a:t>
            </a:r>
            <a:endParaRPr lang="en-US" sz="1500" b="1" spc="0" baseline="0" dirty="0">
              <a:solidFill>
                <a:srgbClr val="00ACC8"/>
              </a:solidFill>
              <a:latin typeface="Century Gothic" pitchFamily="34" charset="0"/>
            </a:endParaRPr>
          </a:p>
        </p:txBody>
      </p:sp>
      <p:sp>
        <p:nvSpPr>
          <p:cNvPr id="15" name="object 3"/>
          <p:cNvSpPr txBox="1"/>
          <p:nvPr userDrawn="1"/>
        </p:nvSpPr>
        <p:spPr>
          <a:xfrm rot="20355368">
            <a:off x="761203" y="33136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885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lielais virsraksts 1/3 pa kreisi bilde pa lab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4769274" y="3456717"/>
            <a:ext cx="8752625" cy="4146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Grafika attēls</a:t>
            </a:r>
            <a:endParaRPr lang="en-US" dirty="0"/>
          </a:p>
        </p:txBody>
      </p:sp>
      <p:sp>
        <p:nvSpPr>
          <p:cNvPr id="77" name="Text Placeholder 76"/>
          <p:cNvSpPr>
            <a:spLocks noGrp="1"/>
          </p:cNvSpPr>
          <p:nvPr>
            <p:ph type="body" sz="quarter" idx="15" hasCustomPrompt="1"/>
          </p:nvPr>
        </p:nvSpPr>
        <p:spPr>
          <a:xfrm>
            <a:off x="4926484" y="2170112"/>
            <a:ext cx="8496944" cy="24837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83" name="Text Placeholder 81"/>
          <p:cNvSpPr>
            <a:spLocks noGrp="1"/>
          </p:cNvSpPr>
          <p:nvPr>
            <p:ph type="body" sz="quarter" idx="16" hasCustomPrompt="1"/>
          </p:nvPr>
        </p:nvSpPr>
        <p:spPr>
          <a:xfrm>
            <a:off x="4926484" y="690290"/>
            <a:ext cx="8496944" cy="792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Arial" pitchFamily="34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86" name="Text Placeholder 84"/>
          <p:cNvSpPr>
            <a:spLocks noGrp="1"/>
          </p:cNvSpPr>
          <p:nvPr>
            <p:ph type="body" sz="quarter" idx="17" hasCustomPrompt="1"/>
          </p:nvPr>
        </p:nvSpPr>
        <p:spPr>
          <a:xfrm>
            <a:off x="4926484" y="1516063"/>
            <a:ext cx="8496944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578350" cy="78565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301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ltais lielais virsraksts 1/3 pa kreisi bilde pa lab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4769274" y="3456717"/>
            <a:ext cx="8752625" cy="4146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Grafika attēls</a:t>
            </a:r>
            <a:endParaRPr lang="en-US" dirty="0"/>
          </a:p>
        </p:txBody>
      </p:sp>
      <p:sp>
        <p:nvSpPr>
          <p:cNvPr id="77" name="Text Placeholder 76"/>
          <p:cNvSpPr>
            <a:spLocks noGrp="1"/>
          </p:cNvSpPr>
          <p:nvPr>
            <p:ph type="body" sz="quarter" idx="15" hasCustomPrompt="1"/>
          </p:nvPr>
        </p:nvSpPr>
        <p:spPr>
          <a:xfrm>
            <a:off x="4926484" y="2170112"/>
            <a:ext cx="8496944" cy="24837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83" name="Text Placeholder 81"/>
          <p:cNvSpPr>
            <a:spLocks noGrp="1"/>
          </p:cNvSpPr>
          <p:nvPr>
            <p:ph type="body" sz="quarter" idx="16" hasCustomPrompt="1"/>
          </p:nvPr>
        </p:nvSpPr>
        <p:spPr>
          <a:xfrm>
            <a:off x="4926484" y="690290"/>
            <a:ext cx="8496944" cy="792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Arial" pitchFamily="34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86" name="Text Placeholder 84"/>
          <p:cNvSpPr>
            <a:spLocks noGrp="1"/>
          </p:cNvSpPr>
          <p:nvPr>
            <p:ph type="body" sz="quarter" idx="17" hasCustomPrompt="1"/>
          </p:nvPr>
        </p:nvSpPr>
        <p:spPr>
          <a:xfrm>
            <a:off x="4926484" y="1516063"/>
            <a:ext cx="8496944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578350" cy="78565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527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lielais virsraksts 1/3 pa kreisi bilde pa lab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>
            <a:spLocks noChangeArrowheads="1"/>
          </p:cNvSpPr>
          <p:nvPr userDrawn="1"/>
        </p:nvSpPr>
        <p:spPr bwMode="auto">
          <a:xfrm>
            <a:off x="0" y="0"/>
            <a:ext cx="4578350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6"/>
          <p:cNvSpPr>
            <a:spLocks/>
          </p:cNvSpPr>
          <p:nvPr userDrawn="1"/>
        </p:nvSpPr>
        <p:spPr bwMode="auto">
          <a:xfrm>
            <a:off x="10937875" y="4235450"/>
            <a:ext cx="2317750" cy="0"/>
          </a:xfrm>
          <a:custGeom>
            <a:avLst/>
            <a:gdLst>
              <a:gd name="T0" fmla="*/ 0 w 2317115"/>
              <a:gd name="T1" fmla="*/ 2316680 w 231711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317115">
                <a:moveTo>
                  <a:pt x="0" y="0"/>
                </a:moveTo>
                <a:lnTo>
                  <a:pt x="2316680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8" name="object 7"/>
          <p:cNvSpPr>
            <a:spLocks/>
          </p:cNvSpPr>
          <p:nvPr userDrawn="1"/>
        </p:nvSpPr>
        <p:spPr bwMode="auto">
          <a:xfrm>
            <a:off x="9869488" y="4235450"/>
            <a:ext cx="752475" cy="0"/>
          </a:xfrm>
          <a:custGeom>
            <a:avLst/>
            <a:gdLst>
              <a:gd name="T0" fmla="*/ 0 w 752475"/>
              <a:gd name="T1" fmla="*/ 752424 w 752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52475">
                <a:moveTo>
                  <a:pt x="0" y="0"/>
                </a:moveTo>
                <a:lnTo>
                  <a:pt x="752424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9" name="object 8"/>
          <p:cNvSpPr>
            <a:spLocks/>
          </p:cNvSpPr>
          <p:nvPr userDrawn="1"/>
        </p:nvSpPr>
        <p:spPr bwMode="auto">
          <a:xfrm>
            <a:off x="5813425" y="4235450"/>
            <a:ext cx="3740150" cy="0"/>
          </a:xfrm>
          <a:custGeom>
            <a:avLst/>
            <a:gdLst>
              <a:gd name="T0" fmla="*/ 0 w 3740150"/>
              <a:gd name="T1" fmla="*/ 3739657 w 374015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740150">
                <a:moveTo>
                  <a:pt x="0" y="0"/>
                </a:moveTo>
                <a:lnTo>
                  <a:pt x="3739657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0" name="object 9"/>
          <p:cNvSpPr>
            <a:spLocks/>
          </p:cNvSpPr>
          <p:nvPr userDrawn="1"/>
        </p:nvSpPr>
        <p:spPr bwMode="auto">
          <a:xfrm>
            <a:off x="13076238" y="4587875"/>
            <a:ext cx="179387" cy="0"/>
          </a:xfrm>
          <a:custGeom>
            <a:avLst/>
            <a:gdLst>
              <a:gd name="T0" fmla="*/ 0 w 179069"/>
              <a:gd name="T1" fmla="*/ 178953 w 17906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79069">
                <a:moveTo>
                  <a:pt x="0" y="0"/>
                </a:moveTo>
                <a:lnTo>
                  <a:pt x="178953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1" name="object 10"/>
          <p:cNvSpPr>
            <a:spLocks/>
          </p:cNvSpPr>
          <p:nvPr userDrawn="1"/>
        </p:nvSpPr>
        <p:spPr bwMode="auto">
          <a:xfrm>
            <a:off x="12012613" y="4587875"/>
            <a:ext cx="747712" cy="0"/>
          </a:xfrm>
          <a:custGeom>
            <a:avLst/>
            <a:gdLst>
              <a:gd name="T0" fmla="*/ 0 w 747395"/>
              <a:gd name="T1" fmla="*/ 746848 w 7473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47395">
                <a:moveTo>
                  <a:pt x="0" y="0"/>
                </a:moveTo>
                <a:lnTo>
                  <a:pt x="74684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2" name="object 11"/>
          <p:cNvSpPr>
            <a:spLocks/>
          </p:cNvSpPr>
          <p:nvPr userDrawn="1"/>
        </p:nvSpPr>
        <p:spPr bwMode="auto">
          <a:xfrm>
            <a:off x="10937875" y="4587875"/>
            <a:ext cx="758825" cy="0"/>
          </a:xfrm>
          <a:custGeom>
            <a:avLst/>
            <a:gdLst>
              <a:gd name="T0" fmla="*/ 0 w 757554"/>
              <a:gd name="T1" fmla="*/ 757491 w 7575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57554">
                <a:moveTo>
                  <a:pt x="0" y="0"/>
                </a:moveTo>
                <a:lnTo>
                  <a:pt x="75749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3" name="object 12"/>
          <p:cNvSpPr>
            <a:spLocks/>
          </p:cNvSpPr>
          <p:nvPr userDrawn="1"/>
        </p:nvSpPr>
        <p:spPr bwMode="auto">
          <a:xfrm>
            <a:off x="9869488" y="4587875"/>
            <a:ext cx="752475" cy="0"/>
          </a:xfrm>
          <a:custGeom>
            <a:avLst/>
            <a:gdLst>
              <a:gd name="T0" fmla="*/ 0 w 752475"/>
              <a:gd name="T1" fmla="*/ 752424 w 752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52475">
                <a:moveTo>
                  <a:pt x="0" y="0"/>
                </a:moveTo>
                <a:lnTo>
                  <a:pt x="752424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4" name="object 13"/>
          <p:cNvSpPr>
            <a:spLocks/>
          </p:cNvSpPr>
          <p:nvPr userDrawn="1"/>
        </p:nvSpPr>
        <p:spPr bwMode="auto">
          <a:xfrm>
            <a:off x="8804275" y="4587875"/>
            <a:ext cx="749300" cy="0"/>
          </a:xfrm>
          <a:custGeom>
            <a:avLst/>
            <a:gdLst>
              <a:gd name="T0" fmla="*/ 0 w 749300"/>
              <a:gd name="T1" fmla="*/ 748715 w 7493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49300">
                <a:moveTo>
                  <a:pt x="0" y="0"/>
                </a:moveTo>
                <a:lnTo>
                  <a:pt x="748715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5" name="object 14"/>
          <p:cNvSpPr>
            <a:spLocks/>
          </p:cNvSpPr>
          <p:nvPr userDrawn="1"/>
        </p:nvSpPr>
        <p:spPr bwMode="auto">
          <a:xfrm>
            <a:off x="5813425" y="4587875"/>
            <a:ext cx="2674938" cy="0"/>
          </a:xfrm>
          <a:custGeom>
            <a:avLst/>
            <a:gdLst>
              <a:gd name="T0" fmla="*/ 0 w 2674620"/>
              <a:gd name="T1" fmla="*/ 2674254 w 267462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674620">
                <a:moveTo>
                  <a:pt x="0" y="0"/>
                </a:moveTo>
                <a:lnTo>
                  <a:pt x="2674254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6" name="object 15"/>
          <p:cNvSpPr>
            <a:spLocks/>
          </p:cNvSpPr>
          <p:nvPr userDrawn="1"/>
        </p:nvSpPr>
        <p:spPr bwMode="auto">
          <a:xfrm>
            <a:off x="13076238" y="4940300"/>
            <a:ext cx="179387" cy="0"/>
          </a:xfrm>
          <a:custGeom>
            <a:avLst/>
            <a:gdLst>
              <a:gd name="T0" fmla="*/ 0 w 179069"/>
              <a:gd name="T1" fmla="*/ 178953 w 17906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79069">
                <a:moveTo>
                  <a:pt x="0" y="0"/>
                </a:moveTo>
                <a:lnTo>
                  <a:pt x="178953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7" name="object 16"/>
          <p:cNvSpPr>
            <a:spLocks/>
          </p:cNvSpPr>
          <p:nvPr userDrawn="1"/>
        </p:nvSpPr>
        <p:spPr bwMode="auto">
          <a:xfrm>
            <a:off x="12012613" y="4940300"/>
            <a:ext cx="747712" cy="0"/>
          </a:xfrm>
          <a:custGeom>
            <a:avLst/>
            <a:gdLst>
              <a:gd name="T0" fmla="*/ 0 w 747395"/>
              <a:gd name="T1" fmla="*/ 746848 w 7473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47395">
                <a:moveTo>
                  <a:pt x="0" y="0"/>
                </a:moveTo>
                <a:lnTo>
                  <a:pt x="74684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8" name="object 17"/>
          <p:cNvSpPr>
            <a:spLocks/>
          </p:cNvSpPr>
          <p:nvPr userDrawn="1"/>
        </p:nvSpPr>
        <p:spPr bwMode="auto">
          <a:xfrm>
            <a:off x="10937875" y="4940300"/>
            <a:ext cx="758825" cy="0"/>
          </a:xfrm>
          <a:custGeom>
            <a:avLst/>
            <a:gdLst>
              <a:gd name="T0" fmla="*/ 0 w 757554"/>
              <a:gd name="T1" fmla="*/ 757491 w 7575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57554">
                <a:moveTo>
                  <a:pt x="0" y="0"/>
                </a:moveTo>
                <a:lnTo>
                  <a:pt x="75749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9" name="object 18"/>
          <p:cNvSpPr>
            <a:spLocks/>
          </p:cNvSpPr>
          <p:nvPr userDrawn="1"/>
        </p:nvSpPr>
        <p:spPr bwMode="auto">
          <a:xfrm>
            <a:off x="9869488" y="4940300"/>
            <a:ext cx="752475" cy="0"/>
          </a:xfrm>
          <a:custGeom>
            <a:avLst/>
            <a:gdLst>
              <a:gd name="T0" fmla="*/ 0 w 752475"/>
              <a:gd name="T1" fmla="*/ 752424 w 752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52475">
                <a:moveTo>
                  <a:pt x="0" y="0"/>
                </a:moveTo>
                <a:lnTo>
                  <a:pt x="752424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0" name="object 19"/>
          <p:cNvSpPr>
            <a:spLocks/>
          </p:cNvSpPr>
          <p:nvPr userDrawn="1"/>
        </p:nvSpPr>
        <p:spPr bwMode="auto">
          <a:xfrm>
            <a:off x="8804275" y="4940300"/>
            <a:ext cx="749300" cy="0"/>
          </a:xfrm>
          <a:custGeom>
            <a:avLst/>
            <a:gdLst>
              <a:gd name="T0" fmla="*/ 0 w 749300"/>
              <a:gd name="T1" fmla="*/ 748715 w 7493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49300">
                <a:moveTo>
                  <a:pt x="0" y="0"/>
                </a:moveTo>
                <a:lnTo>
                  <a:pt x="748715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1" name="object 20"/>
          <p:cNvSpPr>
            <a:spLocks/>
          </p:cNvSpPr>
          <p:nvPr userDrawn="1"/>
        </p:nvSpPr>
        <p:spPr bwMode="auto">
          <a:xfrm>
            <a:off x="7713663" y="4940300"/>
            <a:ext cx="773112" cy="0"/>
          </a:xfrm>
          <a:custGeom>
            <a:avLst/>
            <a:gdLst>
              <a:gd name="T0" fmla="*/ 0 w 774065"/>
              <a:gd name="T1" fmla="*/ 773988 w 77406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74065">
                <a:moveTo>
                  <a:pt x="0" y="0"/>
                </a:moveTo>
                <a:lnTo>
                  <a:pt x="77398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2" name="object 21"/>
          <p:cNvSpPr>
            <a:spLocks/>
          </p:cNvSpPr>
          <p:nvPr userDrawn="1"/>
        </p:nvSpPr>
        <p:spPr bwMode="auto">
          <a:xfrm>
            <a:off x="6635750" y="4940300"/>
            <a:ext cx="762000" cy="0"/>
          </a:xfrm>
          <a:custGeom>
            <a:avLst/>
            <a:gdLst>
              <a:gd name="T0" fmla="*/ 0 w 761365"/>
              <a:gd name="T1" fmla="*/ 761085 w 76136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61365">
                <a:moveTo>
                  <a:pt x="0" y="0"/>
                </a:moveTo>
                <a:lnTo>
                  <a:pt x="761085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3" name="object 22"/>
          <p:cNvSpPr>
            <a:spLocks/>
          </p:cNvSpPr>
          <p:nvPr userDrawn="1"/>
        </p:nvSpPr>
        <p:spPr bwMode="auto">
          <a:xfrm>
            <a:off x="5813425" y="4940300"/>
            <a:ext cx="506413" cy="0"/>
          </a:xfrm>
          <a:custGeom>
            <a:avLst/>
            <a:gdLst>
              <a:gd name="T0" fmla="*/ 0 w 506095"/>
              <a:gd name="T1" fmla="*/ 505792 w 5060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06095">
                <a:moveTo>
                  <a:pt x="0" y="0"/>
                </a:moveTo>
                <a:lnTo>
                  <a:pt x="505792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4" name="object 23"/>
          <p:cNvSpPr>
            <a:spLocks/>
          </p:cNvSpPr>
          <p:nvPr userDrawn="1"/>
        </p:nvSpPr>
        <p:spPr bwMode="auto">
          <a:xfrm>
            <a:off x="13076238" y="5292725"/>
            <a:ext cx="179387" cy="0"/>
          </a:xfrm>
          <a:custGeom>
            <a:avLst/>
            <a:gdLst>
              <a:gd name="T0" fmla="*/ 0 w 179069"/>
              <a:gd name="T1" fmla="*/ 178953 w 17906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79069">
                <a:moveTo>
                  <a:pt x="0" y="0"/>
                </a:moveTo>
                <a:lnTo>
                  <a:pt x="178953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5" name="object 24"/>
          <p:cNvSpPr>
            <a:spLocks/>
          </p:cNvSpPr>
          <p:nvPr userDrawn="1"/>
        </p:nvSpPr>
        <p:spPr bwMode="auto">
          <a:xfrm>
            <a:off x="12012613" y="5292725"/>
            <a:ext cx="430212" cy="0"/>
          </a:xfrm>
          <a:custGeom>
            <a:avLst/>
            <a:gdLst>
              <a:gd name="T0" fmla="*/ 0 w 430529"/>
              <a:gd name="T1" fmla="*/ 430161 w 4305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0529">
                <a:moveTo>
                  <a:pt x="0" y="0"/>
                </a:moveTo>
                <a:lnTo>
                  <a:pt x="43016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6" name="object 25"/>
          <p:cNvSpPr>
            <a:spLocks/>
          </p:cNvSpPr>
          <p:nvPr userDrawn="1"/>
        </p:nvSpPr>
        <p:spPr bwMode="auto">
          <a:xfrm>
            <a:off x="10937875" y="5292725"/>
            <a:ext cx="441325" cy="0"/>
          </a:xfrm>
          <a:custGeom>
            <a:avLst/>
            <a:gdLst>
              <a:gd name="T0" fmla="*/ 0 w 441325"/>
              <a:gd name="T1" fmla="*/ 440791 w 4413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079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7" name="object 26"/>
          <p:cNvSpPr>
            <a:spLocks/>
          </p:cNvSpPr>
          <p:nvPr userDrawn="1"/>
        </p:nvSpPr>
        <p:spPr bwMode="auto">
          <a:xfrm>
            <a:off x="9869488" y="5292725"/>
            <a:ext cx="436562" cy="0"/>
          </a:xfrm>
          <a:custGeom>
            <a:avLst/>
            <a:gdLst>
              <a:gd name="T0" fmla="*/ 0 w 436245"/>
              <a:gd name="T1" fmla="*/ 435724 w 4362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6245">
                <a:moveTo>
                  <a:pt x="0" y="0"/>
                </a:moveTo>
                <a:lnTo>
                  <a:pt x="435724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8" name="object 27"/>
          <p:cNvSpPr>
            <a:spLocks/>
          </p:cNvSpPr>
          <p:nvPr userDrawn="1"/>
        </p:nvSpPr>
        <p:spPr bwMode="auto">
          <a:xfrm>
            <a:off x="8804275" y="5292725"/>
            <a:ext cx="431800" cy="0"/>
          </a:xfrm>
          <a:custGeom>
            <a:avLst/>
            <a:gdLst>
              <a:gd name="T0" fmla="*/ 0 w 432434"/>
              <a:gd name="T1" fmla="*/ 432028 w 4324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2434">
                <a:moveTo>
                  <a:pt x="0" y="0"/>
                </a:moveTo>
                <a:lnTo>
                  <a:pt x="43202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9" name="object 28"/>
          <p:cNvSpPr>
            <a:spLocks/>
          </p:cNvSpPr>
          <p:nvPr userDrawn="1"/>
        </p:nvSpPr>
        <p:spPr bwMode="auto">
          <a:xfrm>
            <a:off x="7713663" y="5292725"/>
            <a:ext cx="457200" cy="0"/>
          </a:xfrm>
          <a:custGeom>
            <a:avLst/>
            <a:gdLst>
              <a:gd name="T0" fmla="*/ 0 w 457834"/>
              <a:gd name="T1" fmla="*/ 457301 w 4578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57834">
                <a:moveTo>
                  <a:pt x="0" y="0"/>
                </a:moveTo>
                <a:lnTo>
                  <a:pt x="45730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0" name="object 29"/>
          <p:cNvSpPr>
            <a:spLocks/>
          </p:cNvSpPr>
          <p:nvPr userDrawn="1"/>
        </p:nvSpPr>
        <p:spPr bwMode="auto">
          <a:xfrm>
            <a:off x="6635750" y="5292725"/>
            <a:ext cx="762000" cy="0"/>
          </a:xfrm>
          <a:custGeom>
            <a:avLst/>
            <a:gdLst>
              <a:gd name="T0" fmla="*/ 0 w 761365"/>
              <a:gd name="T1" fmla="*/ 761085 w 76136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61365">
                <a:moveTo>
                  <a:pt x="0" y="0"/>
                </a:moveTo>
                <a:lnTo>
                  <a:pt x="761085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1" name="object 30"/>
          <p:cNvSpPr>
            <a:spLocks/>
          </p:cNvSpPr>
          <p:nvPr userDrawn="1"/>
        </p:nvSpPr>
        <p:spPr bwMode="auto">
          <a:xfrm>
            <a:off x="5813425" y="5292725"/>
            <a:ext cx="188913" cy="0"/>
          </a:xfrm>
          <a:custGeom>
            <a:avLst/>
            <a:gdLst>
              <a:gd name="T0" fmla="*/ 0 w 189229"/>
              <a:gd name="T1" fmla="*/ 189118 w 1892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89229">
                <a:moveTo>
                  <a:pt x="0" y="0"/>
                </a:moveTo>
                <a:lnTo>
                  <a:pt x="18911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2" name="object 31"/>
          <p:cNvSpPr>
            <a:spLocks/>
          </p:cNvSpPr>
          <p:nvPr userDrawn="1"/>
        </p:nvSpPr>
        <p:spPr bwMode="auto">
          <a:xfrm>
            <a:off x="13076238" y="5645150"/>
            <a:ext cx="179387" cy="0"/>
          </a:xfrm>
          <a:custGeom>
            <a:avLst/>
            <a:gdLst>
              <a:gd name="T0" fmla="*/ 0 w 179069"/>
              <a:gd name="T1" fmla="*/ 178953 w 17906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79069">
                <a:moveTo>
                  <a:pt x="0" y="0"/>
                </a:moveTo>
                <a:lnTo>
                  <a:pt x="178953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3" name="object 32"/>
          <p:cNvSpPr>
            <a:spLocks/>
          </p:cNvSpPr>
          <p:nvPr userDrawn="1"/>
        </p:nvSpPr>
        <p:spPr bwMode="auto">
          <a:xfrm>
            <a:off x="12012613" y="5645150"/>
            <a:ext cx="430212" cy="0"/>
          </a:xfrm>
          <a:custGeom>
            <a:avLst/>
            <a:gdLst>
              <a:gd name="T0" fmla="*/ 0 w 430529"/>
              <a:gd name="T1" fmla="*/ 430161 w 4305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0529">
                <a:moveTo>
                  <a:pt x="0" y="0"/>
                </a:moveTo>
                <a:lnTo>
                  <a:pt x="43016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4" name="object 33"/>
          <p:cNvSpPr>
            <a:spLocks/>
          </p:cNvSpPr>
          <p:nvPr userDrawn="1"/>
        </p:nvSpPr>
        <p:spPr bwMode="auto">
          <a:xfrm>
            <a:off x="10937875" y="5645150"/>
            <a:ext cx="441325" cy="0"/>
          </a:xfrm>
          <a:custGeom>
            <a:avLst/>
            <a:gdLst>
              <a:gd name="T0" fmla="*/ 0 w 441325"/>
              <a:gd name="T1" fmla="*/ 440791 w 4413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079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5" name="object 34"/>
          <p:cNvSpPr>
            <a:spLocks/>
          </p:cNvSpPr>
          <p:nvPr userDrawn="1"/>
        </p:nvSpPr>
        <p:spPr bwMode="auto">
          <a:xfrm>
            <a:off x="9869488" y="5645150"/>
            <a:ext cx="436562" cy="0"/>
          </a:xfrm>
          <a:custGeom>
            <a:avLst/>
            <a:gdLst>
              <a:gd name="T0" fmla="*/ 0 w 436245"/>
              <a:gd name="T1" fmla="*/ 435724 w 4362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6245">
                <a:moveTo>
                  <a:pt x="0" y="0"/>
                </a:moveTo>
                <a:lnTo>
                  <a:pt x="435724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6" name="object 35"/>
          <p:cNvSpPr>
            <a:spLocks/>
          </p:cNvSpPr>
          <p:nvPr userDrawn="1"/>
        </p:nvSpPr>
        <p:spPr bwMode="auto">
          <a:xfrm>
            <a:off x="8804275" y="5645150"/>
            <a:ext cx="431800" cy="0"/>
          </a:xfrm>
          <a:custGeom>
            <a:avLst/>
            <a:gdLst>
              <a:gd name="T0" fmla="*/ 0 w 432434"/>
              <a:gd name="T1" fmla="*/ 432028 w 4324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2434">
                <a:moveTo>
                  <a:pt x="0" y="0"/>
                </a:moveTo>
                <a:lnTo>
                  <a:pt x="43202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7" name="object 36"/>
          <p:cNvSpPr>
            <a:spLocks/>
          </p:cNvSpPr>
          <p:nvPr userDrawn="1"/>
        </p:nvSpPr>
        <p:spPr bwMode="auto">
          <a:xfrm>
            <a:off x="7713663" y="5645150"/>
            <a:ext cx="457200" cy="0"/>
          </a:xfrm>
          <a:custGeom>
            <a:avLst/>
            <a:gdLst>
              <a:gd name="T0" fmla="*/ 0 w 457834"/>
              <a:gd name="T1" fmla="*/ 457301 w 4578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57834">
                <a:moveTo>
                  <a:pt x="0" y="0"/>
                </a:moveTo>
                <a:lnTo>
                  <a:pt x="45730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8" name="object 37"/>
          <p:cNvSpPr>
            <a:spLocks/>
          </p:cNvSpPr>
          <p:nvPr userDrawn="1"/>
        </p:nvSpPr>
        <p:spPr bwMode="auto">
          <a:xfrm>
            <a:off x="6635750" y="5645150"/>
            <a:ext cx="444500" cy="0"/>
          </a:xfrm>
          <a:custGeom>
            <a:avLst/>
            <a:gdLst>
              <a:gd name="T0" fmla="*/ 0 w 444500"/>
              <a:gd name="T1" fmla="*/ 444398 w 4445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44500">
                <a:moveTo>
                  <a:pt x="0" y="0"/>
                </a:moveTo>
                <a:lnTo>
                  <a:pt x="44439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9" name="object 38"/>
          <p:cNvSpPr>
            <a:spLocks/>
          </p:cNvSpPr>
          <p:nvPr userDrawn="1"/>
        </p:nvSpPr>
        <p:spPr bwMode="auto">
          <a:xfrm>
            <a:off x="5813425" y="5645150"/>
            <a:ext cx="188913" cy="0"/>
          </a:xfrm>
          <a:custGeom>
            <a:avLst/>
            <a:gdLst>
              <a:gd name="T0" fmla="*/ 0 w 189229"/>
              <a:gd name="T1" fmla="*/ 189118 w 1892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89229">
                <a:moveTo>
                  <a:pt x="0" y="0"/>
                </a:moveTo>
                <a:lnTo>
                  <a:pt x="18911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0" name="object 39"/>
          <p:cNvSpPr>
            <a:spLocks/>
          </p:cNvSpPr>
          <p:nvPr userDrawn="1"/>
        </p:nvSpPr>
        <p:spPr bwMode="auto">
          <a:xfrm>
            <a:off x="5813425" y="5997575"/>
            <a:ext cx="7442200" cy="0"/>
          </a:xfrm>
          <a:custGeom>
            <a:avLst/>
            <a:gdLst>
              <a:gd name="T0" fmla="*/ 0 w 7442200"/>
              <a:gd name="T1" fmla="*/ 7442149 w 74422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442200">
                <a:moveTo>
                  <a:pt x="0" y="0"/>
                </a:moveTo>
                <a:lnTo>
                  <a:pt x="7442149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1" name="object 40"/>
          <p:cNvSpPr>
            <a:spLocks/>
          </p:cNvSpPr>
          <p:nvPr userDrawn="1"/>
        </p:nvSpPr>
        <p:spPr bwMode="auto">
          <a:xfrm>
            <a:off x="6002338" y="5245100"/>
            <a:ext cx="317500" cy="752475"/>
          </a:xfrm>
          <a:custGeom>
            <a:avLst/>
            <a:gdLst>
              <a:gd name="T0" fmla="*/ 316687 w 316864"/>
              <a:gd name="T1" fmla="*/ 752779 h 753110"/>
              <a:gd name="T2" fmla="*/ 0 w 316864"/>
              <a:gd name="T3" fmla="*/ 752779 h 753110"/>
              <a:gd name="T4" fmla="*/ 0 w 316864"/>
              <a:gd name="T5" fmla="*/ 0 h 753110"/>
              <a:gd name="T6" fmla="*/ 316687 w 316864"/>
              <a:gd name="T7" fmla="*/ 0 h 753110"/>
              <a:gd name="T8" fmla="*/ 316687 w 316864"/>
              <a:gd name="T9" fmla="*/ 752779 h 753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4" h="753110">
                <a:moveTo>
                  <a:pt x="316687" y="752779"/>
                </a:moveTo>
                <a:lnTo>
                  <a:pt x="0" y="752779"/>
                </a:lnTo>
                <a:lnTo>
                  <a:pt x="0" y="0"/>
                </a:lnTo>
                <a:lnTo>
                  <a:pt x="316687" y="0"/>
                </a:lnTo>
                <a:lnTo>
                  <a:pt x="316687" y="752779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2" name="object 41"/>
          <p:cNvSpPr>
            <a:spLocks/>
          </p:cNvSpPr>
          <p:nvPr userDrawn="1"/>
        </p:nvSpPr>
        <p:spPr bwMode="auto">
          <a:xfrm>
            <a:off x="6318250" y="4595813"/>
            <a:ext cx="317500" cy="1401762"/>
          </a:xfrm>
          <a:custGeom>
            <a:avLst/>
            <a:gdLst>
              <a:gd name="T0" fmla="*/ 316699 w 316865"/>
              <a:gd name="T1" fmla="*/ 1402118 h 1402714"/>
              <a:gd name="T2" fmla="*/ 0 w 316865"/>
              <a:gd name="T3" fmla="*/ 1402118 h 1402714"/>
              <a:gd name="T4" fmla="*/ 0 w 316865"/>
              <a:gd name="T5" fmla="*/ 0 h 1402714"/>
              <a:gd name="T6" fmla="*/ 316699 w 316865"/>
              <a:gd name="T7" fmla="*/ 0 h 1402714"/>
              <a:gd name="T8" fmla="*/ 316699 w 316865"/>
              <a:gd name="T9" fmla="*/ 1402118 h 14027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402714">
                <a:moveTo>
                  <a:pt x="316699" y="1402118"/>
                </a:moveTo>
                <a:lnTo>
                  <a:pt x="0" y="1402118"/>
                </a:lnTo>
                <a:lnTo>
                  <a:pt x="0" y="0"/>
                </a:lnTo>
                <a:lnTo>
                  <a:pt x="316699" y="0"/>
                </a:lnTo>
                <a:lnTo>
                  <a:pt x="316699" y="1402118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3" name="object 42"/>
          <p:cNvSpPr>
            <a:spLocks/>
          </p:cNvSpPr>
          <p:nvPr userDrawn="1"/>
        </p:nvSpPr>
        <p:spPr bwMode="auto">
          <a:xfrm>
            <a:off x="7080250" y="5294313"/>
            <a:ext cx="315913" cy="703262"/>
          </a:xfrm>
          <a:custGeom>
            <a:avLst/>
            <a:gdLst>
              <a:gd name="T0" fmla="*/ 316699 w 316865"/>
              <a:gd name="T1" fmla="*/ 702665 h 702945"/>
              <a:gd name="T2" fmla="*/ 0 w 316865"/>
              <a:gd name="T3" fmla="*/ 702665 h 702945"/>
              <a:gd name="T4" fmla="*/ 0 w 316865"/>
              <a:gd name="T5" fmla="*/ 0 h 702945"/>
              <a:gd name="T6" fmla="*/ 316699 w 316865"/>
              <a:gd name="T7" fmla="*/ 0 h 702945"/>
              <a:gd name="T8" fmla="*/ 316699 w 316865"/>
              <a:gd name="T9" fmla="*/ 702665 h 702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702945">
                <a:moveTo>
                  <a:pt x="316699" y="702665"/>
                </a:moveTo>
                <a:lnTo>
                  <a:pt x="0" y="702665"/>
                </a:lnTo>
                <a:lnTo>
                  <a:pt x="0" y="0"/>
                </a:lnTo>
                <a:lnTo>
                  <a:pt x="316699" y="0"/>
                </a:lnTo>
                <a:lnTo>
                  <a:pt x="316699" y="702665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4" name="object 43"/>
          <p:cNvSpPr>
            <a:spLocks/>
          </p:cNvSpPr>
          <p:nvPr userDrawn="1"/>
        </p:nvSpPr>
        <p:spPr bwMode="auto">
          <a:xfrm>
            <a:off x="7396163" y="4689475"/>
            <a:ext cx="317500" cy="1308100"/>
          </a:xfrm>
          <a:custGeom>
            <a:avLst/>
            <a:gdLst>
              <a:gd name="T0" fmla="*/ 316687 w 316865"/>
              <a:gd name="T1" fmla="*/ 1308773 h 1309370"/>
              <a:gd name="T2" fmla="*/ 0 w 316865"/>
              <a:gd name="T3" fmla="*/ 1308773 h 1309370"/>
              <a:gd name="T4" fmla="*/ 0 w 316865"/>
              <a:gd name="T5" fmla="*/ 0 h 1309370"/>
              <a:gd name="T6" fmla="*/ 316687 w 316865"/>
              <a:gd name="T7" fmla="*/ 0 h 1309370"/>
              <a:gd name="T8" fmla="*/ 316687 w 316865"/>
              <a:gd name="T9" fmla="*/ 1308773 h 1309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309370">
                <a:moveTo>
                  <a:pt x="316687" y="1308773"/>
                </a:moveTo>
                <a:lnTo>
                  <a:pt x="0" y="1308773"/>
                </a:lnTo>
                <a:lnTo>
                  <a:pt x="0" y="0"/>
                </a:lnTo>
                <a:lnTo>
                  <a:pt x="316687" y="0"/>
                </a:lnTo>
                <a:lnTo>
                  <a:pt x="316687" y="1308773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5" name="object 44"/>
          <p:cNvSpPr>
            <a:spLocks/>
          </p:cNvSpPr>
          <p:nvPr userDrawn="1"/>
        </p:nvSpPr>
        <p:spPr bwMode="auto">
          <a:xfrm>
            <a:off x="8170863" y="5173663"/>
            <a:ext cx="317500" cy="823912"/>
          </a:xfrm>
          <a:custGeom>
            <a:avLst/>
            <a:gdLst>
              <a:gd name="T0" fmla="*/ 316699 w 316865"/>
              <a:gd name="T1" fmla="*/ 823925 h 824229"/>
              <a:gd name="T2" fmla="*/ 0 w 316865"/>
              <a:gd name="T3" fmla="*/ 823925 h 824229"/>
              <a:gd name="T4" fmla="*/ 0 w 316865"/>
              <a:gd name="T5" fmla="*/ 0 h 824229"/>
              <a:gd name="T6" fmla="*/ 316699 w 316865"/>
              <a:gd name="T7" fmla="*/ 0 h 824229"/>
              <a:gd name="T8" fmla="*/ 316699 w 316865"/>
              <a:gd name="T9" fmla="*/ 823925 h 824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824229">
                <a:moveTo>
                  <a:pt x="316699" y="823925"/>
                </a:moveTo>
                <a:lnTo>
                  <a:pt x="0" y="823925"/>
                </a:lnTo>
                <a:lnTo>
                  <a:pt x="0" y="0"/>
                </a:lnTo>
                <a:lnTo>
                  <a:pt x="316699" y="0"/>
                </a:lnTo>
                <a:lnTo>
                  <a:pt x="316699" y="823925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6" name="object 45"/>
          <p:cNvSpPr>
            <a:spLocks/>
          </p:cNvSpPr>
          <p:nvPr userDrawn="1"/>
        </p:nvSpPr>
        <p:spPr bwMode="auto">
          <a:xfrm>
            <a:off x="8486775" y="4462463"/>
            <a:ext cx="317500" cy="1535112"/>
          </a:xfrm>
          <a:custGeom>
            <a:avLst/>
            <a:gdLst>
              <a:gd name="T0" fmla="*/ 316687 w 316865"/>
              <a:gd name="T1" fmla="*/ 1534629 h 1534795"/>
              <a:gd name="T2" fmla="*/ 0 w 316865"/>
              <a:gd name="T3" fmla="*/ 1534629 h 1534795"/>
              <a:gd name="T4" fmla="*/ 0 w 316865"/>
              <a:gd name="T5" fmla="*/ 0 h 1534795"/>
              <a:gd name="T6" fmla="*/ 316687 w 316865"/>
              <a:gd name="T7" fmla="*/ 0 h 1534795"/>
              <a:gd name="T8" fmla="*/ 316687 w 316865"/>
              <a:gd name="T9" fmla="*/ 1534629 h 1534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534795">
                <a:moveTo>
                  <a:pt x="316687" y="1534629"/>
                </a:moveTo>
                <a:lnTo>
                  <a:pt x="0" y="1534629"/>
                </a:lnTo>
                <a:lnTo>
                  <a:pt x="0" y="0"/>
                </a:lnTo>
                <a:lnTo>
                  <a:pt x="316687" y="0"/>
                </a:lnTo>
                <a:lnTo>
                  <a:pt x="316687" y="1534629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7" name="object 46"/>
          <p:cNvSpPr>
            <a:spLocks/>
          </p:cNvSpPr>
          <p:nvPr userDrawn="1"/>
        </p:nvSpPr>
        <p:spPr bwMode="auto">
          <a:xfrm>
            <a:off x="9236075" y="4992688"/>
            <a:ext cx="317500" cy="1004887"/>
          </a:xfrm>
          <a:custGeom>
            <a:avLst/>
            <a:gdLst>
              <a:gd name="T0" fmla="*/ 316687 w 316865"/>
              <a:gd name="T1" fmla="*/ 1004544 h 1004570"/>
              <a:gd name="T2" fmla="*/ 0 w 316865"/>
              <a:gd name="T3" fmla="*/ 1004544 h 1004570"/>
              <a:gd name="T4" fmla="*/ 0 w 316865"/>
              <a:gd name="T5" fmla="*/ 0 h 1004570"/>
              <a:gd name="T6" fmla="*/ 316687 w 316865"/>
              <a:gd name="T7" fmla="*/ 0 h 1004570"/>
              <a:gd name="T8" fmla="*/ 316687 w 316865"/>
              <a:gd name="T9" fmla="*/ 1004544 h 1004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004570">
                <a:moveTo>
                  <a:pt x="316687" y="1004544"/>
                </a:moveTo>
                <a:lnTo>
                  <a:pt x="0" y="1004544"/>
                </a:lnTo>
                <a:lnTo>
                  <a:pt x="0" y="0"/>
                </a:lnTo>
                <a:lnTo>
                  <a:pt x="316687" y="0"/>
                </a:lnTo>
                <a:lnTo>
                  <a:pt x="316687" y="1004544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8" name="object 47"/>
          <p:cNvSpPr>
            <a:spLocks/>
          </p:cNvSpPr>
          <p:nvPr userDrawn="1"/>
        </p:nvSpPr>
        <p:spPr bwMode="auto">
          <a:xfrm>
            <a:off x="9553575" y="4125913"/>
            <a:ext cx="315913" cy="1871662"/>
          </a:xfrm>
          <a:custGeom>
            <a:avLst/>
            <a:gdLst>
              <a:gd name="T0" fmla="*/ 316699 w 316865"/>
              <a:gd name="T1" fmla="*/ 1871027 h 1871345"/>
              <a:gd name="T2" fmla="*/ 0 w 316865"/>
              <a:gd name="T3" fmla="*/ 1871027 h 1871345"/>
              <a:gd name="T4" fmla="*/ 0 w 316865"/>
              <a:gd name="T5" fmla="*/ 0 h 1871345"/>
              <a:gd name="T6" fmla="*/ 316699 w 316865"/>
              <a:gd name="T7" fmla="*/ 0 h 1871345"/>
              <a:gd name="T8" fmla="*/ 316699 w 316865"/>
              <a:gd name="T9" fmla="*/ 1871027 h 1871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871345">
                <a:moveTo>
                  <a:pt x="316699" y="1871027"/>
                </a:moveTo>
                <a:lnTo>
                  <a:pt x="0" y="1871027"/>
                </a:lnTo>
                <a:lnTo>
                  <a:pt x="0" y="0"/>
                </a:lnTo>
                <a:lnTo>
                  <a:pt x="316699" y="0"/>
                </a:lnTo>
                <a:lnTo>
                  <a:pt x="316699" y="1871027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9" name="object 48"/>
          <p:cNvSpPr>
            <a:spLocks/>
          </p:cNvSpPr>
          <p:nvPr userDrawn="1"/>
        </p:nvSpPr>
        <p:spPr bwMode="auto">
          <a:xfrm>
            <a:off x="10304463" y="4941888"/>
            <a:ext cx="317500" cy="1055687"/>
          </a:xfrm>
          <a:custGeom>
            <a:avLst/>
            <a:gdLst>
              <a:gd name="T0" fmla="*/ 316699 w 316865"/>
              <a:gd name="T1" fmla="*/ 1055827 h 1056004"/>
              <a:gd name="T2" fmla="*/ 0 w 316865"/>
              <a:gd name="T3" fmla="*/ 1055827 h 1056004"/>
              <a:gd name="T4" fmla="*/ 0 w 316865"/>
              <a:gd name="T5" fmla="*/ 0 h 1056004"/>
              <a:gd name="T6" fmla="*/ 316699 w 316865"/>
              <a:gd name="T7" fmla="*/ 0 h 1056004"/>
              <a:gd name="T8" fmla="*/ 316699 w 316865"/>
              <a:gd name="T9" fmla="*/ 1055827 h 1056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056004">
                <a:moveTo>
                  <a:pt x="316699" y="1055827"/>
                </a:moveTo>
                <a:lnTo>
                  <a:pt x="0" y="1055827"/>
                </a:lnTo>
                <a:lnTo>
                  <a:pt x="0" y="0"/>
                </a:lnTo>
                <a:lnTo>
                  <a:pt x="316699" y="0"/>
                </a:lnTo>
                <a:lnTo>
                  <a:pt x="316699" y="1055827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0" name="object 49"/>
          <p:cNvSpPr>
            <a:spLocks/>
          </p:cNvSpPr>
          <p:nvPr userDrawn="1"/>
        </p:nvSpPr>
        <p:spPr bwMode="auto">
          <a:xfrm>
            <a:off x="10621963" y="4030663"/>
            <a:ext cx="317500" cy="1966912"/>
          </a:xfrm>
          <a:custGeom>
            <a:avLst/>
            <a:gdLst>
              <a:gd name="T0" fmla="*/ 316687 w 316865"/>
              <a:gd name="T1" fmla="*/ 1966556 h 1966595"/>
              <a:gd name="T2" fmla="*/ 0 w 316865"/>
              <a:gd name="T3" fmla="*/ 1966556 h 1966595"/>
              <a:gd name="T4" fmla="*/ 0 w 316865"/>
              <a:gd name="T5" fmla="*/ 0 h 1966595"/>
              <a:gd name="T6" fmla="*/ 316687 w 316865"/>
              <a:gd name="T7" fmla="*/ 0 h 1966595"/>
              <a:gd name="T8" fmla="*/ 316687 w 316865"/>
              <a:gd name="T9" fmla="*/ 1966556 h 1966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966595">
                <a:moveTo>
                  <a:pt x="316687" y="1966556"/>
                </a:moveTo>
                <a:lnTo>
                  <a:pt x="0" y="1966556"/>
                </a:lnTo>
                <a:lnTo>
                  <a:pt x="0" y="0"/>
                </a:lnTo>
                <a:lnTo>
                  <a:pt x="316687" y="0"/>
                </a:lnTo>
                <a:lnTo>
                  <a:pt x="316687" y="1966556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1" name="object 50"/>
          <p:cNvSpPr>
            <a:spLocks/>
          </p:cNvSpPr>
          <p:nvPr userDrawn="1"/>
        </p:nvSpPr>
        <p:spPr bwMode="auto">
          <a:xfrm>
            <a:off x="11379200" y="5148263"/>
            <a:ext cx="317500" cy="849312"/>
          </a:xfrm>
          <a:custGeom>
            <a:avLst/>
            <a:gdLst>
              <a:gd name="T0" fmla="*/ 316699 w 316865"/>
              <a:gd name="T1" fmla="*/ 849083 h 849629"/>
              <a:gd name="T2" fmla="*/ 0 w 316865"/>
              <a:gd name="T3" fmla="*/ 849083 h 849629"/>
              <a:gd name="T4" fmla="*/ 0 w 316865"/>
              <a:gd name="T5" fmla="*/ 0 h 849629"/>
              <a:gd name="T6" fmla="*/ 316699 w 316865"/>
              <a:gd name="T7" fmla="*/ 0 h 849629"/>
              <a:gd name="T8" fmla="*/ 316699 w 316865"/>
              <a:gd name="T9" fmla="*/ 849083 h 849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849629">
                <a:moveTo>
                  <a:pt x="316699" y="849083"/>
                </a:moveTo>
                <a:lnTo>
                  <a:pt x="0" y="849083"/>
                </a:lnTo>
                <a:lnTo>
                  <a:pt x="0" y="0"/>
                </a:lnTo>
                <a:lnTo>
                  <a:pt x="316699" y="0"/>
                </a:lnTo>
                <a:lnTo>
                  <a:pt x="316699" y="849083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2" name="object 51"/>
          <p:cNvSpPr>
            <a:spLocks/>
          </p:cNvSpPr>
          <p:nvPr userDrawn="1"/>
        </p:nvSpPr>
        <p:spPr bwMode="auto">
          <a:xfrm>
            <a:off x="11696700" y="4416425"/>
            <a:ext cx="315913" cy="1581150"/>
          </a:xfrm>
          <a:custGeom>
            <a:avLst/>
            <a:gdLst>
              <a:gd name="T0" fmla="*/ 316687 w 316865"/>
              <a:gd name="T1" fmla="*/ 1581492 h 1581785"/>
              <a:gd name="T2" fmla="*/ 0 w 316865"/>
              <a:gd name="T3" fmla="*/ 1581492 h 1581785"/>
              <a:gd name="T4" fmla="*/ 0 w 316865"/>
              <a:gd name="T5" fmla="*/ 0 h 1581785"/>
              <a:gd name="T6" fmla="*/ 316687 w 316865"/>
              <a:gd name="T7" fmla="*/ 0 h 1581785"/>
              <a:gd name="T8" fmla="*/ 316687 w 316865"/>
              <a:gd name="T9" fmla="*/ 1581492 h 1581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581785">
                <a:moveTo>
                  <a:pt x="316687" y="1581492"/>
                </a:moveTo>
                <a:lnTo>
                  <a:pt x="0" y="1581492"/>
                </a:lnTo>
                <a:lnTo>
                  <a:pt x="0" y="0"/>
                </a:lnTo>
                <a:lnTo>
                  <a:pt x="316687" y="0"/>
                </a:lnTo>
                <a:lnTo>
                  <a:pt x="316687" y="1581492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3" name="object 52"/>
          <p:cNvSpPr>
            <a:spLocks/>
          </p:cNvSpPr>
          <p:nvPr userDrawn="1"/>
        </p:nvSpPr>
        <p:spPr bwMode="auto">
          <a:xfrm>
            <a:off x="12442825" y="5091113"/>
            <a:ext cx="317500" cy="906462"/>
          </a:xfrm>
          <a:custGeom>
            <a:avLst/>
            <a:gdLst>
              <a:gd name="T0" fmla="*/ 316687 w 316865"/>
              <a:gd name="T1" fmla="*/ 905738 h 906145"/>
              <a:gd name="T2" fmla="*/ 0 w 316865"/>
              <a:gd name="T3" fmla="*/ 905738 h 906145"/>
              <a:gd name="T4" fmla="*/ 0 w 316865"/>
              <a:gd name="T5" fmla="*/ 0 h 906145"/>
              <a:gd name="T6" fmla="*/ 316687 w 316865"/>
              <a:gd name="T7" fmla="*/ 0 h 906145"/>
              <a:gd name="T8" fmla="*/ 316687 w 316865"/>
              <a:gd name="T9" fmla="*/ 905738 h 906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906145">
                <a:moveTo>
                  <a:pt x="316687" y="905738"/>
                </a:moveTo>
                <a:lnTo>
                  <a:pt x="0" y="905738"/>
                </a:lnTo>
                <a:lnTo>
                  <a:pt x="0" y="0"/>
                </a:lnTo>
                <a:lnTo>
                  <a:pt x="316687" y="0"/>
                </a:lnTo>
                <a:lnTo>
                  <a:pt x="316687" y="905738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4" name="object 53"/>
          <p:cNvSpPr>
            <a:spLocks/>
          </p:cNvSpPr>
          <p:nvPr userDrawn="1"/>
        </p:nvSpPr>
        <p:spPr bwMode="auto">
          <a:xfrm>
            <a:off x="12760325" y="4310063"/>
            <a:ext cx="315913" cy="1687512"/>
          </a:xfrm>
          <a:custGeom>
            <a:avLst/>
            <a:gdLst>
              <a:gd name="T0" fmla="*/ 316699 w 316865"/>
              <a:gd name="T1" fmla="*/ 1687029 h 1687195"/>
              <a:gd name="T2" fmla="*/ 0 w 316865"/>
              <a:gd name="T3" fmla="*/ 1687029 h 1687195"/>
              <a:gd name="T4" fmla="*/ 0 w 316865"/>
              <a:gd name="T5" fmla="*/ 0 h 1687195"/>
              <a:gd name="T6" fmla="*/ 316699 w 316865"/>
              <a:gd name="T7" fmla="*/ 0 h 1687195"/>
              <a:gd name="T8" fmla="*/ 316699 w 316865"/>
              <a:gd name="T9" fmla="*/ 1687029 h 1687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687195">
                <a:moveTo>
                  <a:pt x="316699" y="1687029"/>
                </a:moveTo>
                <a:lnTo>
                  <a:pt x="0" y="1687029"/>
                </a:lnTo>
                <a:lnTo>
                  <a:pt x="0" y="0"/>
                </a:lnTo>
                <a:lnTo>
                  <a:pt x="316699" y="0"/>
                </a:lnTo>
                <a:lnTo>
                  <a:pt x="316699" y="1687029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5" name="object 54"/>
          <p:cNvSpPr txBox="1">
            <a:spLocks noChangeArrowheads="1"/>
          </p:cNvSpPr>
          <p:nvPr userDrawn="1"/>
        </p:nvSpPr>
        <p:spPr bwMode="auto">
          <a:xfrm>
            <a:off x="5038725" y="3908425"/>
            <a:ext cx="4826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652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75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975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975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988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975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1075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56" name="object 55"/>
          <p:cNvSpPr txBox="1">
            <a:spLocks noChangeArrowheads="1"/>
          </p:cNvSpPr>
          <p:nvPr userDrawn="1"/>
        </p:nvSpPr>
        <p:spPr bwMode="auto">
          <a:xfrm>
            <a:off x="8245475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57" name="object 56"/>
          <p:cNvSpPr txBox="1">
            <a:spLocks noChangeArrowheads="1"/>
          </p:cNvSpPr>
          <p:nvPr userDrawn="1"/>
        </p:nvSpPr>
        <p:spPr bwMode="auto">
          <a:xfrm>
            <a:off x="9293225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58" name="object 57"/>
          <p:cNvSpPr txBox="1">
            <a:spLocks noChangeArrowheads="1"/>
          </p:cNvSpPr>
          <p:nvPr userDrawn="1"/>
        </p:nvSpPr>
        <p:spPr bwMode="auto">
          <a:xfrm>
            <a:off x="10380663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59" name="object 58"/>
          <p:cNvSpPr txBox="1">
            <a:spLocks noChangeArrowheads="1"/>
          </p:cNvSpPr>
          <p:nvPr userDrawn="1"/>
        </p:nvSpPr>
        <p:spPr bwMode="auto">
          <a:xfrm>
            <a:off x="11455400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0" name="object 59"/>
          <p:cNvSpPr txBox="1">
            <a:spLocks noChangeArrowheads="1"/>
          </p:cNvSpPr>
          <p:nvPr userDrawn="1"/>
        </p:nvSpPr>
        <p:spPr bwMode="auto">
          <a:xfrm>
            <a:off x="12519025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1" name="object 60"/>
          <p:cNvSpPr>
            <a:spLocks/>
          </p:cNvSpPr>
          <p:nvPr userDrawn="1"/>
        </p:nvSpPr>
        <p:spPr bwMode="auto">
          <a:xfrm>
            <a:off x="5053013" y="6797675"/>
            <a:ext cx="139700" cy="139700"/>
          </a:xfrm>
          <a:custGeom>
            <a:avLst/>
            <a:gdLst>
              <a:gd name="T0" fmla="*/ 139191 w 139700"/>
              <a:gd name="T1" fmla="*/ 0 h 139700"/>
              <a:gd name="T2" fmla="*/ 0 w 139700"/>
              <a:gd name="T3" fmla="*/ 0 h 139700"/>
              <a:gd name="T4" fmla="*/ 0 w 139700"/>
              <a:gd name="T5" fmla="*/ 139192 h 139700"/>
              <a:gd name="T6" fmla="*/ 139191 w 139700"/>
              <a:gd name="T7" fmla="*/ 139192 h 139700"/>
              <a:gd name="T8" fmla="*/ 139191 w 139700"/>
              <a:gd name="T9" fmla="*/ 0 h 139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" h="139700">
                <a:moveTo>
                  <a:pt x="139191" y="0"/>
                </a:moveTo>
                <a:lnTo>
                  <a:pt x="0" y="0"/>
                </a:lnTo>
                <a:lnTo>
                  <a:pt x="0" y="139192"/>
                </a:lnTo>
                <a:lnTo>
                  <a:pt x="139191" y="139192"/>
                </a:lnTo>
                <a:lnTo>
                  <a:pt x="139191" y="0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62" name="object 61"/>
          <p:cNvSpPr>
            <a:spLocks/>
          </p:cNvSpPr>
          <p:nvPr userDrawn="1"/>
        </p:nvSpPr>
        <p:spPr bwMode="auto">
          <a:xfrm>
            <a:off x="5053013" y="6519863"/>
            <a:ext cx="139700" cy="139700"/>
          </a:xfrm>
          <a:custGeom>
            <a:avLst/>
            <a:gdLst>
              <a:gd name="T0" fmla="*/ 139191 w 139700"/>
              <a:gd name="T1" fmla="*/ 0 h 139700"/>
              <a:gd name="T2" fmla="*/ 0 w 139700"/>
              <a:gd name="T3" fmla="*/ 0 h 139700"/>
              <a:gd name="T4" fmla="*/ 0 w 139700"/>
              <a:gd name="T5" fmla="*/ 139191 h 139700"/>
              <a:gd name="T6" fmla="*/ 139191 w 139700"/>
              <a:gd name="T7" fmla="*/ 139191 h 139700"/>
              <a:gd name="T8" fmla="*/ 139191 w 139700"/>
              <a:gd name="T9" fmla="*/ 0 h 139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" h="139700">
                <a:moveTo>
                  <a:pt x="139191" y="0"/>
                </a:moveTo>
                <a:lnTo>
                  <a:pt x="0" y="0"/>
                </a:lnTo>
                <a:lnTo>
                  <a:pt x="0" y="139191"/>
                </a:lnTo>
                <a:lnTo>
                  <a:pt x="139191" y="139191"/>
                </a:lnTo>
                <a:lnTo>
                  <a:pt x="139191" y="0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63" name="object 62"/>
          <p:cNvSpPr txBox="1"/>
          <p:nvPr userDrawn="1"/>
        </p:nvSpPr>
        <p:spPr>
          <a:xfrm>
            <a:off x="5319712" y="6122988"/>
            <a:ext cx="7756525" cy="910377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769938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	0000</a:t>
            </a:r>
            <a:endParaRPr lang="en-US" sz="1500" spc="0" baseline="0" dirty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lnSpc>
                <a:spcPct val="141000"/>
              </a:lnSpc>
              <a:spcBef>
                <a:spcPts val="388"/>
              </a:spcBef>
            </a:pP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Aenean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venenatis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felis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arcu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.  </a:t>
            </a:r>
            <a:endParaRPr lang="lv-LV" sz="1300" spc="0" baseline="0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lnSpc>
                <a:spcPct val="141000"/>
              </a:lnSpc>
              <a:spcBef>
                <a:spcPts val="388"/>
              </a:spcBef>
            </a:pP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Aenean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venenatis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felis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arcu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.</a:t>
            </a:r>
            <a:endParaRPr lang="en-US" sz="1300" spc="0" baseline="0" dirty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4" name="object 3"/>
          <p:cNvSpPr txBox="1"/>
          <p:nvPr userDrawn="1"/>
        </p:nvSpPr>
        <p:spPr>
          <a:xfrm>
            <a:off x="5032375" y="1516063"/>
            <a:ext cx="8223250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solidFill>
                <a:srgbClr val="00AAC6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65" name="TextBox 44"/>
          <p:cNvSpPr txBox="1">
            <a:spLocks noChangeArrowheads="1"/>
          </p:cNvSpPr>
          <p:nvPr userDrawn="1"/>
        </p:nvSpPr>
        <p:spPr bwMode="auto">
          <a:xfrm>
            <a:off x="5035550" y="654050"/>
            <a:ext cx="82200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5000" b="1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5000" b="1" spc="0" baseline="0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6" name="object 3"/>
          <p:cNvSpPr txBox="1"/>
          <p:nvPr userDrawn="1"/>
        </p:nvSpPr>
        <p:spPr>
          <a:xfrm>
            <a:off x="5032375" y="2170113"/>
            <a:ext cx="8223250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solidFill>
                <a:srgbClr val="00AAC6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67" name="object 3"/>
          <p:cNvSpPr txBox="1"/>
          <p:nvPr userDrawn="1"/>
        </p:nvSpPr>
        <p:spPr>
          <a:xfrm rot="20355368">
            <a:off x="761203" y="33136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734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lielais virsraksts 2/2 pa kreisi bilde pa lab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76"/>
          <p:cNvSpPr>
            <a:spLocks noGrp="1"/>
          </p:cNvSpPr>
          <p:nvPr>
            <p:ph type="body" sz="quarter" idx="15" hasCustomPrompt="1"/>
          </p:nvPr>
        </p:nvSpPr>
        <p:spPr>
          <a:xfrm>
            <a:off x="7230739" y="2955925"/>
            <a:ext cx="6120681" cy="24837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49" name="Text Placeholder 84"/>
          <p:cNvSpPr>
            <a:spLocks noGrp="1"/>
          </p:cNvSpPr>
          <p:nvPr>
            <p:ph type="body" sz="quarter" idx="17" hasCustomPrompt="1"/>
          </p:nvPr>
        </p:nvSpPr>
        <p:spPr>
          <a:xfrm>
            <a:off x="7230740" y="2300635"/>
            <a:ext cx="6120680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50" name="Text Placeholder 81"/>
          <p:cNvSpPr>
            <a:spLocks noGrp="1"/>
          </p:cNvSpPr>
          <p:nvPr>
            <p:ph type="body" sz="quarter" idx="16" hasCustomPrompt="1"/>
          </p:nvPr>
        </p:nvSpPr>
        <p:spPr>
          <a:xfrm>
            <a:off x="7230740" y="690290"/>
            <a:ext cx="6120680" cy="792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Arial" pitchFamily="34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51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7086724" y="3456717"/>
            <a:ext cx="6435175" cy="407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Grafika attēls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6867525" cy="78565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75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mši zilai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3"/>
          <p:cNvSpPr txBox="1">
            <a:spLocks noGrp="1"/>
          </p:cNvSpPr>
          <p:nvPr>
            <p:ph type="title" hasCustomPrompt="1"/>
          </p:nvPr>
        </p:nvSpPr>
        <p:spPr>
          <a:xfrm>
            <a:off x="555798" y="690290"/>
            <a:ext cx="12363574" cy="787400"/>
          </a:xfrm>
          <a:prstGeom prst="rect">
            <a:avLst/>
          </a:prstGeom>
        </p:spPr>
        <p:txBody>
          <a:bodyPr tIns="12700" rtlCol="0" anchor="ctr"/>
          <a:lstStyle>
            <a:lvl1pPr>
              <a:defRPr sz="5000" b="1" spc="0" baseline="0">
                <a:solidFill>
                  <a:schemeClr val="bg1"/>
                </a:solidFill>
              </a:defRPr>
            </a:lvl1pPr>
          </a:lstStyle>
          <a:p>
            <a:pPr marL="12700" algn="l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lv-LV" spc="-120" dirty="0">
                <a:solidFill>
                  <a:schemeClr val="bg1"/>
                </a:solidFill>
                <a:latin typeface="Century Gothic" pitchFamily="34" charset="0"/>
              </a:rPr>
              <a:t>L</a:t>
            </a:r>
            <a:r>
              <a:rPr spc="-120" dirty="0">
                <a:solidFill>
                  <a:schemeClr val="bg1"/>
                </a:solidFill>
                <a:latin typeface="Century Gothic" pitchFamily="34" charset="0"/>
              </a:rPr>
              <a:t>IELAIS</a:t>
            </a:r>
            <a:r>
              <a:rPr spc="-335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spc="-130" dirty="0">
                <a:solidFill>
                  <a:schemeClr val="bg1"/>
                </a:solidFill>
                <a:latin typeface="Century Gothic" pitchFamily="34" charset="0"/>
              </a:rPr>
              <a:t>VIRSRAKSTS</a:t>
            </a:r>
          </a:p>
        </p:txBody>
      </p:sp>
      <p:sp>
        <p:nvSpPr>
          <p:cNvPr id="7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798" y="1661567"/>
            <a:ext cx="12363574" cy="396875"/>
          </a:xfrm>
          <a:prstGeom prst="rect">
            <a:avLst/>
          </a:prstGeom>
        </p:spPr>
        <p:txBody>
          <a:bodyPr anchor="ctr"/>
          <a:lstStyle>
            <a:lvl1pPr>
              <a:defRPr sz="28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sz="2500" b="1" spc="-14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Mazais</a:t>
            </a:r>
            <a:r>
              <a:rPr lang="lv-LV" sz="2500" b="1" spc="-42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 </a:t>
            </a:r>
            <a:r>
              <a:rPr lang="lv-LV" sz="2500" b="1" spc="-15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virsraksts</a:t>
            </a:r>
            <a:endParaRPr lang="en-US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33996" y="2202458"/>
            <a:ext cx="12385376" cy="288032"/>
          </a:xfrm>
          <a:prstGeom prst="rect">
            <a:avLst/>
          </a:prstGeom>
        </p:spPr>
        <p:txBody>
          <a:bodyPr anchor="ctr"/>
          <a:lstStyle>
            <a:lvl1pPr algn="l">
              <a:spcBef>
                <a:spcPts val="0"/>
              </a:spcBef>
              <a:defRPr sz="13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74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33996" y="3138488"/>
            <a:ext cx="12385079" cy="4320554"/>
          </a:xfrm>
          <a:prstGeom prst="rect">
            <a:avLst/>
          </a:prstGeom>
        </p:spPr>
        <p:txBody>
          <a:bodyPr/>
          <a:lstStyle>
            <a:lvl1pPr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Grafika attēls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175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ltais lielais virsraksts 2/2 pa kreisi bilde pa lab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76"/>
          <p:cNvSpPr>
            <a:spLocks noGrp="1"/>
          </p:cNvSpPr>
          <p:nvPr>
            <p:ph type="body" sz="quarter" idx="15" hasCustomPrompt="1"/>
          </p:nvPr>
        </p:nvSpPr>
        <p:spPr>
          <a:xfrm>
            <a:off x="7230739" y="2955925"/>
            <a:ext cx="6120681" cy="24837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49" name="Text Placeholder 84"/>
          <p:cNvSpPr>
            <a:spLocks noGrp="1"/>
          </p:cNvSpPr>
          <p:nvPr>
            <p:ph type="body" sz="quarter" idx="17" hasCustomPrompt="1"/>
          </p:nvPr>
        </p:nvSpPr>
        <p:spPr>
          <a:xfrm>
            <a:off x="7230740" y="2300635"/>
            <a:ext cx="6120680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50" name="Text Placeholder 81"/>
          <p:cNvSpPr>
            <a:spLocks noGrp="1"/>
          </p:cNvSpPr>
          <p:nvPr>
            <p:ph type="body" sz="quarter" idx="16" hasCustomPrompt="1"/>
          </p:nvPr>
        </p:nvSpPr>
        <p:spPr>
          <a:xfrm>
            <a:off x="7230740" y="690290"/>
            <a:ext cx="6120680" cy="792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Arial" pitchFamily="34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51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7086724" y="3456717"/>
            <a:ext cx="6435175" cy="407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Grafika attēls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6867525" cy="78565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22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lielais virsraksts 2/2 pa kreisi bilde pa lab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rrowheads="1"/>
          </p:cNvSpPr>
          <p:nvPr userDrawn="1"/>
        </p:nvSpPr>
        <p:spPr bwMode="auto">
          <a:xfrm>
            <a:off x="0" y="0"/>
            <a:ext cx="6867525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6"/>
          <p:cNvSpPr>
            <a:spLocks/>
          </p:cNvSpPr>
          <p:nvPr userDrawn="1"/>
        </p:nvSpPr>
        <p:spPr bwMode="auto">
          <a:xfrm>
            <a:off x="12176125" y="4235450"/>
            <a:ext cx="752475" cy="0"/>
          </a:xfrm>
          <a:custGeom>
            <a:avLst/>
            <a:gdLst>
              <a:gd name="T0" fmla="*/ 0 w 752475"/>
              <a:gd name="T1" fmla="*/ 752424 w 7524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52475">
                <a:moveTo>
                  <a:pt x="0" y="0"/>
                </a:moveTo>
                <a:lnTo>
                  <a:pt x="752424" y="0"/>
                </a:lnTo>
              </a:path>
            </a:pathLst>
          </a:custGeom>
          <a:noFill/>
          <a:ln w="10541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8" name="object 7"/>
          <p:cNvSpPr>
            <a:spLocks/>
          </p:cNvSpPr>
          <p:nvPr userDrawn="1"/>
        </p:nvSpPr>
        <p:spPr bwMode="auto">
          <a:xfrm>
            <a:off x="8120063" y="4235450"/>
            <a:ext cx="3740150" cy="0"/>
          </a:xfrm>
          <a:custGeom>
            <a:avLst/>
            <a:gdLst>
              <a:gd name="T0" fmla="*/ 0 w 3740150"/>
              <a:gd name="T1" fmla="*/ 3739649 w 37401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40150">
                <a:moveTo>
                  <a:pt x="0" y="0"/>
                </a:moveTo>
                <a:lnTo>
                  <a:pt x="3739649" y="0"/>
                </a:lnTo>
              </a:path>
            </a:pathLst>
          </a:custGeom>
          <a:noFill/>
          <a:ln w="10541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9" name="object 8"/>
          <p:cNvSpPr>
            <a:spLocks/>
          </p:cNvSpPr>
          <p:nvPr userDrawn="1"/>
        </p:nvSpPr>
        <p:spPr bwMode="auto">
          <a:xfrm>
            <a:off x="12176125" y="4587875"/>
            <a:ext cx="752475" cy="0"/>
          </a:xfrm>
          <a:custGeom>
            <a:avLst/>
            <a:gdLst>
              <a:gd name="T0" fmla="*/ 0 w 752475"/>
              <a:gd name="T1" fmla="*/ 752424 w 7524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52475">
                <a:moveTo>
                  <a:pt x="0" y="0"/>
                </a:moveTo>
                <a:lnTo>
                  <a:pt x="752424" y="0"/>
                </a:lnTo>
              </a:path>
            </a:pathLst>
          </a:custGeom>
          <a:noFill/>
          <a:ln w="10541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0" name="object 9"/>
          <p:cNvSpPr>
            <a:spLocks/>
          </p:cNvSpPr>
          <p:nvPr userDrawn="1"/>
        </p:nvSpPr>
        <p:spPr bwMode="auto">
          <a:xfrm>
            <a:off x="11110913" y="4587875"/>
            <a:ext cx="749300" cy="0"/>
          </a:xfrm>
          <a:custGeom>
            <a:avLst/>
            <a:gdLst>
              <a:gd name="T0" fmla="*/ 0 w 749300"/>
              <a:gd name="T1" fmla="*/ 748715 w 7493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49300">
                <a:moveTo>
                  <a:pt x="0" y="0"/>
                </a:moveTo>
                <a:lnTo>
                  <a:pt x="748715" y="0"/>
                </a:lnTo>
              </a:path>
            </a:pathLst>
          </a:custGeom>
          <a:noFill/>
          <a:ln w="10541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1" name="object 10"/>
          <p:cNvSpPr>
            <a:spLocks/>
          </p:cNvSpPr>
          <p:nvPr userDrawn="1"/>
        </p:nvSpPr>
        <p:spPr bwMode="auto">
          <a:xfrm>
            <a:off x="8120063" y="4587875"/>
            <a:ext cx="2674937" cy="0"/>
          </a:xfrm>
          <a:custGeom>
            <a:avLst/>
            <a:gdLst>
              <a:gd name="T0" fmla="*/ 0 w 2674620"/>
              <a:gd name="T1" fmla="*/ 2674550 w 26746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674620">
                <a:moveTo>
                  <a:pt x="0" y="0"/>
                </a:moveTo>
                <a:lnTo>
                  <a:pt x="2674233" y="0"/>
                </a:lnTo>
              </a:path>
            </a:pathLst>
          </a:custGeom>
          <a:noFill/>
          <a:ln w="10541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2" name="object 11"/>
          <p:cNvSpPr>
            <a:spLocks/>
          </p:cNvSpPr>
          <p:nvPr userDrawn="1"/>
        </p:nvSpPr>
        <p:spPr bwMode="auto">
          <a:xfrm>
            <a:off x="12176125" y="4940300"/>
            <a:ext cx="752475" cy="0"/>
          </a:xfrm>
          <a:custGeom>
            <a:avLst/>
            <a:gdLst>
              <a:gd name="T0" fmla="*/ 0 w 752475"/>
              <a:gd name="T1" fmla="*/ 752424 w 7524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52475">
                <a:moveTo>
                  <a:pt x="0" y="0"/>
                </a:moveTo>
                <a:lnTo>
                  <a:pt x="752424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3" name="object 12"/>
          <p:cNvSpPr>
            <a:spLocks/>
          </p:cNvSpPr>
          <p:nvPr userDrawn="1"/>
        </p:nvSpPr>
        <p:spPr bwMode="auto">
          <a:xfrm>
            <a:off x="11110913" y="4940300"/>
            <a:ext cx="749300" cy="0"/>
          </a:xfrm>
          <a:custGeom>
            <a:avLst/>
            <a:gdLst>
              <a:gd name="T0" fmla="*/ 0 w 749300"/>
              <a:gd name="T1" fmla="*/ 748715 w 7493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49300">
                <a:moveTo>
                  <a:pt x="0" y="0"/>
                </a:moveTo>
                <a:lnTo>
                  <a:pt x="748715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4" name="object 13"/>
          <p:cNvSpPr>
            <a:spLocks/>
          </p:cNvSpPr>
          <p:nvPr userDrawn="1"/>
        </p:nvSpPr>
        <p:spPr bwMode="auto">
          <a:xfrm>
            <a:off x="10020300" y="4940300"/>
            <a:ext cx="774700" cy="0"/>
          </a:xfrm>
          <a:custGeom>
            <a:avLst/>
            <a:gdLst>
              <a:gd name="T0" fmla="*/ 0 w 774065"/>
              <a:gd name="T1" fmla="*/ 774611 w 77406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74065">
                <a:moveTo>
                  <a:pt x="0" y="0"/>
                </a:moveTo>
                <a:lnTo>
                  <a:pt x="773976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5" name="object 14"/>
          <p:cNvSpPr>
            <a:spLocks/>
          </p:cNvSpPr>
          <p:nvPr userDrawn="1"/>
        </p:nvSpPr>
        <p:spPr bwMode="auto">
          <a:xfrm>
            <a:off x="8942388" y="4940300"/>
            <a:ext cx="762000" cy="0"/>
          </a:xfrm>
          <a:custGeom>
            <a:avLst/>
            <a:gdLst>
              <a:gd name="T0" fmla="*/ 0 w 761365"/>
              <a:gd name="T1" fmla="*/ 761707 w 76136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61365">
                <a:moveTo>
                  <a:pt x="0" y="0"/>
                </a:moveTo>
                <a:lnTo>
                  <a:pt x="761072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6" name="object 15"/>
          <p:cNvSpPr>
            <a:spLocks/>
          </p:cNvSpPr>
          <p:nvPr userDrawn="1"/>
        </p:nvSpPr>
        <p:spPr bwMode="auto">
          <a:xfrm>
            <a:off x="8120063" y="4940300"/>
            <a:ext cx="506412" cy="0"/>
          </a:xfrm>
          <a:custGeom>
            <a:avLst/>
            <a:gdLst>
              <a:gd name="T0" fmla="*/ 0 w 506095"/>
              <a:gd name="T1" fmla="*/ 506102 w 5060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6095">
                <a:moveTo>
                  <a:pt x="0" y="0"/>
                </a:moveTo>
                <a:lnTo>
                  <a:pt x="505785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7" name="object 16"/>
          <p:cNvSpPr>
            <a:spLocks/>
          </p:cNvSpPr>
          <p:nvPr userDrawn="1"/>
        </p:nvSpPr>
        <p:spPr bwMode="auto">
          <a:xfrm>
            <a:off x="12176125" y="5292725"/>
            <a:ext cx="436563" cy="0"/>
          </a:xfrm>
          <a:custGeom>
            <a:avLst/>
            <a:gdLst>
              <a:gd name="T0" fmla="*/ 0 w 436245"/>
              <a:gd name="T1" fmla="*/ 436042 w 4362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6245">
                <a:moveTo>
                  <a:pt x="0" y="0"/>
                </a:moveTo>
                <a:lnTo>
                  <a:pt x="435724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8" name="object 17"/>
          <p:cNvSpPr>
            <a:spLocks/>
          </p:cNvSpPr>
          <p:nvPr userDrawn="1"/>
        </p:nvSpPr>
        <p:spPr bwMode="auto">
          <a:xfrm>
            <a:off x="11110913" y="5292725"/>
            <a:ext cx="433387" cy="0"/>
          </a:xfrm>
          <a:custGeom>
            <a:avLst/>
            <a:gdLst>
              <a:gd name="T0" fmla="*/ 0 w 432434"/>
              <a:gd name="T1" fmla="*/ 432967 w 432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2434">
                <a:moveTo>
                  <a:pt x="0" y="0"/>
                </a:moveTo>
                <a:lnTo>
                  <a:pt x="432015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9" name="object 18"/>
          <p:cNvSpPr>
            <a:spLocks/>
          </p:cNvSpPr>
          <p:nvPr userDrawn="1"/>
        </p:nvSpPr>
        <p:spPr bwMode="auto">
          <a:xfrm>
            <a:off x="10020300" y="5292725"/>
            <a:ext cx="458788" cy="0"/>
          </a:xfrm>
          <a:custGeom>
            <a:avLst/>
            <a:gdLst>
              <a:gd name="T0" fmla="*/ 0 w 457834"/>
              <a:gd name="T1" fmla="*/ 458254 w 4578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57834">
                <a:moveTo>
                  <a:pt x="0" y="0"/>
                </a:moveTo>
                <a:lnTo>
                  <a:pt x="457301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0" name="object 19"/>
          <p:cNvSpPr>
            <a:spLocks/>
          </p:cNvSpPr>
          <p:nvPr userDrawn="1"/>
        </p:nvSpPr>
        <p:spPr bwMode="auto">
          <a:xfrm>
            <a:off x="8942388" y="5292725"/>
            <a:ext cx="762000" cy="0"/>
          </a:xfrm>
          <a:custGeom>
            <a:avLst/>
            <a:gdLst>
              <a:gd name="T0" fmla="*/ 0 w 761365"/>
              <a:gd name="T1" fmla="*/ 761707 w 76136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61365">
                <a:moveTo>
                  <a:pt x="0" y="0"/>
                </a:moveTo>
                <a:lnTo>
                  <a:pt x="761072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1" name="object 20"/>
          <p:cNvSpPr>
            <a:spLocks/>
          </p:cNvSpPr>
          <p:nvPr userDrawn="1"/>
        </p:nvSpPr>
        <p:spPr bwMode="auto">
          <a:xfrm>
            <a:off x="8120063" y="5292725"/>
            <a:ext cx="188912" cy="0"/>
          </a:xfrm>
          <a:custGeom>
            <a:avLst/>
            <a:gdLst>
              <a:gd name="T0" fmla="*/ 0 w 189229"/>
              <a:gd name="T1" fmla="*/ 188793 w 1892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89229">
                <a:moveTo>
                  <a:pt x="0" y="0"/>
                </a:moveTo>
                <a:lnTo>
                  <a:pt x="189110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2" name="object 21"/>
          <p:cNvSpPr>
            <a:spLocks/>
          </p:cNvSpPr>
          <p:nvPr userDrawn="1"/>
        </p:nvSpPr>
        <p:spPr bwMode="auto">
          <a:xfrm>
            <a:off x="12176125" y="5645150"/>
            <a:ext cx="436563" cy="0"/>
          </a:xfrm>
          <a:custGeom>
            <a:avLst/>
            <a:gdLst>
              <a:gd name="T0" fmla="*/ 0 w 436245"/>
              <a:gd name="T1" fmla="*/ 436042 w 4362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6245">
                <a:moveTo>
                  <a:pt x="0" y="0"/>
                </a:moveTo>
                <a:lnTo>
                  <a:pt x="435724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3" name="object 22"/>
          <p:cNvSpPr>
            <a:spLocks/>
          </p:cNvSpPr>
          <p:nvPr userDrawn="1"/>
        </p:nvSpPr>
        <p:spPr bwMode="auto">
          <a:xfrm>
            <a:off x="11110913" y="5645150"/>
            <a:ext cx="433387" cy="0"/>
          </a:xfrm>
          <a:custGeom>
            <a:avLst/>
            <a:gdLst>
              <a:gd name="T0" fmla="*/ 0 w 432434"/>
              <a:gd name="T1" fmla="*/ 432967 w 432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2434">
                <a:moveTo>
                  <a:pt x="0" y="0"/>
                </a:moveTo>
                <a:lnTo>
                  <a:pt x="432015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4" name="object 23"/>
          <p:cNvSpPr>
            <a:spLocks/>
          </p:cNvSpPr>
          <p:nvPr userDrawn="1"/>
        </p:nvSpPr>
        <p:spPr bwMode="auto">
          <a:xfrm>
            <a:off x="10020300" y="5645150"/>
            <a:ext cx="458788" cy="0"/>
          </a:xfrm>
          <a:custGeom>
            <a:avLst/>
            <a:gdLst>
              <a:gd name="T0" fmla="*/ 0 w 457834"/>
              <a:gd name="T1" fmla="*/ 458254 w 4578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57834">
                <a:moveTo>
                  <a:pt x="0" y="0"/>
                </a:moveTo>
                <a:lnTo>
                  <a:pt x="457301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5" name="object 24"/>
          <p:cNvSpPr>
            <a:spLocks/>
          </p:cNvSpPr>
          <p:nvPr userDrawn="1"/>
        </p:nvSpPr>
        <p:spPr bwMode="auto">
          <a:xfrm>
            <a:off x="8942388" y="5645150"/>
            <a:ext cx="444500" cy="0"/>
          </a:xfrm>
          <a:custGeom>
            <a:avLst/>
            <a:gdLst>
              <a:gd name="T0" fmla="*/ 0 w 444500"/>
              <a:gd name="T1" fmla="*/ 444398 w 4445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44500">
                <a:moveTo>
                  <a:pt x="0" y="0"/>
                </a:moveTo>
                <a:lnTo>
                  <a:pt x="444398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6" name="object 25"/>
          <p:cNvSpPr>
            <a:spLocks/>
          </p:cNvSpPr>
          <p:nvPr userDrawn="1"/>
        </p:nvSpPr>
        <p:spPr bwMode="auto">
          <a:xfrm>
            <a:off x="8120063" y="5645150"/>
            <a:ext cx="188912" cy="0"/>
          </a:xfrm>
          <a:custGeom>
            <a:avLst/>
            <a:gdLst>
              <a:gd name="T0" fmla="*/ 0 w 189229"/>
              <a:gd name="T1" fmla="*/ 188793 w 1892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89229">
                <a:moveTo>
                  <a:pt x="0" y="0"/>
                </a:moveTo>
                <a:lnTo>
                  <a:pt x="189110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7" name="object 26"/>
          <p:cNvSpPr>
            <a:spLocks/>
          </p:cNvSpPr>
          <p:nvPr userDrawn="1"/>
        </p:nvSpPr>
        <p:spPr bwMode="auto">
          <a:xfrm>
            <a:off x="8120063" y="5997575"/>
            <a:ext cx="5126037" cy="0"/>
          </a:xfrm>
          <a:custGeom>
            <a:avLst/>
            <a:gdLst>
              <a:gd name="T0" fmla="*/ 0 w 5125719"/>
              <a:gd name="T1" fmla="*/ 5125784 w 512571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125719">
                <a:moveTo>
                  <a:pt x="0" y="0"/>
                </a:moveTo>
                <a:lnTo>
                  <a:pt x="5125466" y="0"/>
                </a:lnTo>
              </a:path>
            </a:pathLst>
          </a:custGeom>
          <a:noFill/>
          <a:ln w="10541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8" name="object 27"/>
          <p:cNvSpPr>
            <a:spLocks/>
          </p:cNvSpPr>
          <p:nvPr userDrawn="1"/>
        </p:nvSpPr>
        <p:spPr bwMode="auto">
          <a:xfrm>
            <a:off x="8308975" y="5245100"/>
            <a:ext cx="317500" cy="752475"/>
          </a:xfrm>
          <a:custGeom>
            <a:avLst/>
            <a:gdLst>
              <a:gd name="T0" fmla="*/ 317334 w 316865"/>
              <a:gd name="T1" fmla="*/ 752144 h 753110"/>
              <a:gd name="T2" fmla="*/ 0 w 316865"/>
              <a:gd name="T3" fmla="*/ 752144 h 753110"/>
              <a:gd name="T4" fmla="*/ 0 w 316865"/>
              <a:gd name="T5" fmla="*/ 0 h 753110"/>
              <a:gd name="T6" fmla="*/ 317334 w 316865"/>
              <a:gd name="T7" fmla="*/ 0 h 753110"/>
              <a:gd name="T8" fmla="*/ 317334 w 316865"/>
              <a:gd name="T9" fmla="*/ 752144 h 753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753110">
                <a:moveTo>
                  <a:pt x="316699" y="752779"/>
                </a:moveTo>
                <a:lnTo>
                  <a:pt x="0" y="752779"/>
                </a:lnTo>
                <a:lnTo>
                  <a:pt x="0" y="0"/>
                </a:lnTo>
                <a:lnTo>
                  <a:pt x="316699" y="0"/>
                </a:lnTo>
                <a:lnTo>
                  <a:pt x="316699" y="752779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9" name="object 28"/>
          <p:cNvSpPr>
            <a:spLocks/>
          </p:cNvSpPr>
          <p:nvPr userDrawn="1"/>
        </p:nvSpPr>
        <p:spPr bwMode="auto">
          <a:xfrm>
            <a:off x="8626475" y="4595813"/>
            <a:ext cx="315913" cy="1401762"/>
          </a:xfrm>
          <a:custGeom>
            <a:avLst/>
            <a:gdLst>
              <a:gd name="T0" fmla="*/ 315747 w 316865"/>
              <a:gd name="T1" fmla="*/ 1401166 h 1402714"/>
              <a:gd name="T2" fmla="*/ 0 w 316865"/>
              <a:gd name="T3" fmla="*/ 1401166 h 1402714"/>
              <a:gd name="T4" fmla="*/ 0 w 316865"/>
              <a:gd name="T5" fmla="*/ 0 h 1402714"/>
              <a:gd name="T6" fmla="*/ 315747 w 316865"/>
              <a:gd name="T7" fmla="*/ 0 h 1402714"/>
              <a:gd name="T8" fmla="*/ 315747 w 316865"/>
              <a:gd name="T9" fmla="*/ 1401166 h 14027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402714">
                <a:moveTo>
                  <a:pt x="316699" y="1402118"/>
                </a:moveTo>
                <a:lnTo>
                  <a:pt x="0" y="1402118"/>
                </a:lnTo>
                <a:lnTo>
                  <a:pt x="0" y="0"/>
                </a:lnTo>
                <a:lnTo>
                  <a:pt x="316699" y="0"/>
                </a:lnTo>
                <a:lnTo>
                  <a:pt x="316699" y="1402118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0" name="object 29"/>
          <p:cNvSpPr>
            <a:spLocks/>
          </p:cNvSpPr>
          <p:nvPr userDrawn="1"/>
        </p:nvSpPr>
        <p:spPr bwMode="auto">
          <a:xfrm>
            <a:off x="9386888" y="5294313"/>
            <a:ext cx="317500" cy="703262"/>
          </a:xfrm>
          <a:custGeom>
            <a:avLst/>
            <a:gdLst>
              <a:gd name="T0" fmla="*/ 317334 w 316865"/>
              <a:gd name="T1" fmla="*/ 702982 h 702945"/>
              <a:gd name="T2" fmla="*/ 0 w 316865"/>
              <a:gd name="T3" fmla="*/ 702982 h 702945"/>
              <a:gd name="T4" fmla="*/ 0 w 316865"/>
              <a:gd name="T5" fmla="*/ 0 h 702945"/>
              <a:gd name="T6" fmla="*/ 317334 w 316865"/>
              <a:gd name="T7" fmla="*/ 0 h 702945"/>
              <a:gd name="T8" fmla="*/ 317334 w 316865"/>
              <a:gd name="T9" fmla="*/ 702982 h 7029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702945">
                <a:moveTo>
                  <a:pt x="316699" y="702665"/>
                </a:moveTo>
                <a:lnTo>
                  <a:pt x="0" y="702665"/>
                </a:lnTo>
                <a:lnTo>
                  <a:pt x="0" y="0"/>
                </a:lnTo>
                <a:lnTo>
                  <a:pt x="316699" y="0"/>
                </a:lnTo>
                <a:lnTo>
                  <a:pt x="316699" y="702665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1" name="object 30"/>
          <p:cNvSpPr>
            <a:spLocks/>
          </p:cNvSpPr>
          <p:nvPr userDrawn="1"/>
        </p:nvSpPr>
        <p:spPr bwMode="auto">
          <a:xfrm>
            <a:off x="9704388" y="4689475"/>
            <a:ext cx="315912" cy="1308100"/>
          </a:xfrm>
          <a:custGeom>
            <a:avLst/>
            <a:gdLst>
              <a:gd name="T0" fmla="*/ 315746 w 316865"/>
              <a:gd name="T1" fmla="*/ 1307504 h 1309370"/>
              <a:gd name="T2" fmla="*/ 0 w 316865"/>
              <a:gd name="T3" fmla="*/ 1307504 h 1309370"/>
              <a:gd name="T4" fmla="*/ 0 w 316865"/>
              <a:gd name="T5" fmla="*/ 0 h 1309370"/>
              <a:gd name="T6" fmla="*/ 315746 w 316865"/>
              <a:gd name="T7" fmla="*/ 0 h 1309370"/>
              <a:gd name="T8" fmla="*/ 315746 w 316865"/>
              <a:gd name="T9" fmla="*/ 1307504 h 13093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309370">
                <a:moveTo>
                  <a:pt x="316699" y="1308773"/>
                </a:moveTo>
                <a:lnTo>
                  <a:pt x="0" y="1308773"/>
                </a:lnTo>
                <a:lnTo>
                  <a:pt x="0" y="0"/>
                </a:lnTo>
                <a:lnTo>
                  <a:pt x="316699" y="0"/>
                </a:lnTo>
                <a:lnTo>
                  <a:pt x="316699" y="1308773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 dirty="0">
              <a:latin typeface="Century Gothic" pitchFamily="34" charset="0"/>
            </a:endParaRPr>
          </a:p>
        </p:txBody>
      </p:sp>
      <p:sp>
        <p:nvSpPr>
          <p:cNvPr id="32" name="object 31"/>
          <p:cNvSpPr>
            <a:spLocks/>
          </p:cNvSpPr>
          <p:nvPr userDrawn="1"/>
        </p:nvSpPr>
        <p:spPr bwMode="auto">
          <a:xfrm>
            <a:off x="10477500" y="5173663"/>
            <a:ext cx="317500" cy="823912"/>
          </a:xfrm>
          <a:custGeom>
            <a:avLst/>
            <a:gdLst>
              <a:gd name="T0" fmla="*/ 317334 w 316865"/>
              <a:gd name="T1" fmla="*/ 823608 h 824229"/>
              <a:gd name="T2" fmla="*/ 0 w 316865"/>
              <a:gd name="T3" fmla="*/ 823608 h 824229"/>
              <a:gd name="T4" fmla="*/ 0 w 316865"/>
              <a:gd name="T5" fmla="*/ 0 h 824229"/>
              <a:gd name="T6" fmla="*/ 317334 w 316865"/>
              <a:gd name="T7" fmla="*/ 0 h 824229"/>
              <a:gd name="T8" fmla="*/ 317334 w 316865"/>
              <a:gd name="T9" fmla="*/ 823608 h 8242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824229">
                <a:moveTo>
                  <a:pt x="316699" y="823925"/>
                </a:moveTo>
                <a:lnTo>
                  <a:pt x="0" y="823925"/>
                </a:lnTo>
                <a:lnTo>
                  <a:pt x="0" y="0"/>
                </a:lnTo>
                <a:lnTo>
                  <a:pt x="316699" y="0"/>
                </a:lnTo>
                <a:lnTo>
                  <a:pt x="316699" y="823925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3" name="object 32"/>
          <p:cNvSpPr>
            <a:spLocks/>
          </p:cNvSpPr>
          <p:nvPr userDrawn="1"/>
        </p:nvSpPr>
        <p:spPr bwMode="auto">
          <a:xfrm>
            <a:off x="10795000" y="4462463"/>
            <a:ext cx="315913" cy="1535112"/>
          </a:xfrm>
          <a:custGeom>
            <a:avLst/>
            <a:gdLst>
              <a:gd name="T0" fmla="*/ 315747 w 316865"/>
              <a:gd name="T1" fmla="*/ 1534946 h 1534795"/>
              <a:gd name="T2" fmla="*/ 0 w 316865"/>
              <a:gd name="T3" fmla="*/ 1534946 h 1534795"/>
              <a:gd name="T4" fmla="*/ 0 w 316865"/>
              <a:gd name="T5" fmla="*/ 0 h 1534795"/>
              <a:gd name="T6" fmla="*/ 315747 w 316865"/>
              <a:gd name="T7" fmla="*/ 0 h 1534795"/>
              <a:gd name="T8" fmla="*/ 315747 w 316865"/>
              <a:gd name="T9" fmla="*/ 1534946 h 15347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534795">
                <a:moveTo>
                  <a:pt x="316699" y="1534629"/>
                </a:moveTo>
                <a:lnTo>
                  <a:pt x="0" y="1534629"/>
                </a:lnTo>
                <a:lnTo>
                  <a:pt x="0" y="0"/>
                </a:lnTo>
                <a:lnTo>
                  <a:pt x="316699" y="0"/>
                </a:lnTo>
                <a:lnTo>
                  <a:pt x="316699" y="1534629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4" name="object 33"/>
          <p:cNvSpPr>
            <a:spLocks/>
          </p:cNvSpPr>
          <p:nvPr userDrawn="1"/>
        </p:nvSpPr>
        <p:spPr bwMode="auto">
          <a:xfrm>
            <a:off x="11542713" y="4992688"/>
            <a:ext cx="317500" cy="1004887"/>
          </a:xfrm>
          <a:custGeom>
            <a:avLst/>
            <a:gdLst>
              <a:gd name="T0" fmla="*/ 317334 w 316865"/>
              <a:gd name="T1" fmla="*/ 1004861 h 1004570"/>
              <a:gd name="T2" fmla="*/ 0 w 316865"/>
              <a:gd name="T3" fmla="*/ 1004861 h 1004570"/>
              <a:gd name="T4" fmla="*/ 0 w 316865"/>
              <a:gd name="T5" fmla="*/ 0 h 1004570"/>
              <a:gd name="T6" fmla="*/ 317334 w 316865"/>
              <a:gd name="T7" fmla="*/ 0 h 1004570"/>
              <a:gd name="T8" fmla="*/ 317334 w 316865"/>
              <a:gd name="T9" fmla="*/ 1004861 h 10045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004570">
                <a:moveTo>
                  <a:pt x="316699" y="1004544"/>
                </a:moveTo>
                <a:lnTo>
                  <a:pt x="0" y="1004544"/>
                </a:lnTo>
                <a:lnTo>
                  <a:pt x="0" y="0"/>
                </a:lnTo>
                <a:lnTo>
                  <a:pt x="316699" y="0"/>
                </a:lnTo>
                <a:lnTo>
                  <a:pt x="316699" y="1004544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5" name="object 34"/>
          <p:cNvSpPr>
            <a:spLocks/>
          </p:cNvSpPr>
          <p:nvPr userDrawn="1"/>
        </p:nvSpPr>
        <p:spPr bwMode="auto">
          <a:xfrm>
            <a:off x="11860213" y="4125913"/>
            <a:ext cx="317500" cy="1871662"/>
          </a:xfrm>
          <a:custGeom>
            <a:avLst/>
            <a:gdLst>
              <a:gd name="T0" fmla="*/ 317334 w 316865"/>
              <a:gd name="T1" fmla="*/ 1871344 h 1871345"/>
              <a:gd name="T2" fmla="*/ 0 w 316865"/>
              <a:gd name="T3" fmla="*/ 1871344 h 1871345"/>
              <a:gd name="T4" fmla="*/ 0 w 316865"/>
              <a:gd name="T5" fmla="*/ 0 h 1871345"/>
              <a:gd name="T6" fmla="*/ 317334 w 316865"/>
              <a:gd name="T7" fmla="*/ 0 h 1871345"/>
              <a:gd name="T8" fmla="*/ 317334 w 316865"/>
              <a:gd name="T9" fmla="*/ 1871344 h 18713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871345">
                <a:moveTo>
                  <a:pt x="316699" y="1871027"/>
                </a:moveTo>
                <a:lnTo>
                  <a:pt x="0" y="1871027"/>
                </a:lnTo>
                <a:lnTo>
                  <a:pt x="0" y="0"/>
                </a:lnTo>
                <a:lnTo>
                  <a:pt x="316699" y="0"/>
                </a:lnTo>
                <a:lnTo>
                  <a:pt x="316699" y="1871027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6" name="object 35"/>
          <p:cNvSpPr>
            <a:spLocks/>
          </p:cNvSpPr>
          <p:nvPr userDrawn="1"/>
        </p:nvSpPr>
        <p:spPr bwMode="auto">
          <a:xfrm>
            <a:off x="12612688" y="4941888"/>
            <a:ext cx="317500" cy="1055687"/>
          </a:xfrm>
          <a:custGeom>
            <a:avLst/>
            <a:gdLst>
              <a:gd name="T0" fmla="*/ 317334 w 316865"/>
              <a:gd name="T1" fmla="*/ 1055510 h 1056004"/>
              <a:gd name="T2" fmla="*/ 0 w 316865"/>
              <a:gd name="T3" fmla="*/ 1055510 h 1056004"/>
              <a:gd name="T4" fmla="*/ 0 w 316865"/>
              <a:gd name="T5" fmla="*/ 0 h 1056004"/>
              <a:gd name="T6" fmla="*/ 317334 w 316865"/>
              <a:gd name="T7" fmla="*/ 0 h 1056004"/>
              <a:gd name="T8" fmla="*/ 317334 w 316865"/>
              <a:gd name="T9" fmla="*/ 1055510 h 10560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056004">
                <a:moveTo>
                  <a:pt x="316699" y="1055827"/>
                </a:moveTo>
                <a:lnTo>
                  <a:pt x="0" y="1055827"/>
                </a:lnTo>
                <a:lnTo>
                  <a:pt x="0" y="0"/>
                </a:lnTo>
                <a:lnTo>
                  <a:pt x="316699" y="0"/>
                </a:lnTo>
                <a:lnTo>
                  <a:pt x="316699" y="1055827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7" name="object 36"/>
          <p:cNvSpPr>
            <a:spLocks/>
          </p:cNvSpPr>
          <p:nvPr userDrawn="1"/>
        </p:nvSpPr>
        <p:spPr bwMode="auto">
          <a:xfrm>
            <a:off x="12928600" y="4030663"/>
            <a:ext cx="317500" cy="1966912"/>
          </a:xfrm>
          <a:custGeom>
            <a:avLst/>
            <a:gdLst>
              <a:gd name="T0" fmla="*/ 317334 w 316865"/>
              <a:gd name="T1" fmla="*/ 1966873 h 1966595"/>
              <a:gd name="T2" fmla="*/ 0 w 316865"/>
              <a:gd name="T3" fmla="*/ 1966873 h 1966595"/>
              <a:gd name="T4" fmla="*/ 0 w 316865"/>
              <a:gd name="T5" fmla="*/ 0 h 1966595"/>
              <a:gd name="T6" fmla="*/ 317334 w 316865"/>
              <a:gd name="T7" fmla="*/ 0 h 1966595"/>
              <a:gd name="T8" fmla="*/ 317334 w 316865"/>
              <a:gd name="T9" fmla="*/ 1966873 h 1966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966595">
                <a:moveTo>
                  <a:pt x="316699" y="1966556"/>
                </a:moveTo>
                <a:lnTo>
                  <a:pt x="0" y="1966556"/>
                </a:lnTo>
                <a:lnTo>
                  <a:pt x="0" y="0"/>
                </a:lnTo>
                <a:lnTo>
                  <a:pt x="316699" y="0"/>
                </a:lnTo>
                <a:lnTo>
                  <a:pt x="316699" y="1966556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8" name="object 37"/>
          <p:cNvSpPr txBox="1">
            <a:spLocks noChangeArrowheads="1"/>
          </p:cNvSpPr>
          <p:nvPr userDrawn="1"/>
        </p:nvSpPr>
        <p:spPr bwMode="auto">
          <a:xfrm>
            <a:off x="7345363" y="3908425"/>
            <a:ext cx="4826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652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75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  <a:p>
            <a:pPr eaLnBrk="1" hangingPunct="1">
              <a:spcBef>
                <a:spcPts val="975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  <a:p>
            <a:pPr eaLnBrk="1" hangingPunct="1">
              <a:spcBef>
                <a:spcPts val="975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  <a:p>
            <a:pPr eaLnBrk="1" hangingPunct="1">
              <a:spcBef>
                <a:spcPts val="988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  <a:p>
            <a:pPr eaLnBrk="1" hangingPunct="1">
              <a:spcBef>
                <a:spcPts val="975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  <a:p>
            <a:pPr eaLnBrk="1" hangingPunct="1">
              <a:spcBef>
                <a:spcPts val="1075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</p:txBody>
      </p:sp>
      <p:sp>
        <p:nvSpPr>
          <p:cNvPr id="39" name="object 38"/>
          <p:cNvSpPr txBox="1">
            <a:spLocks noChangeArrowheads="1"/>
          </p:cNvSpPr>
          <p:nvPr userDrawn="1"/>
        </p:nvSpPr>
        <p:spPr bwMode="auto">
          <a:xfrm>
            <a:off x="10553700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</p:txBody>
      </p:sp>
      <p:sp>
        <p:nvSpPr>
          <p:cNvPr id="40" name="object 39"/>
          <p:cNvSpPr txBox="1">
            <a:spLocks noChangeArrowheads="1"/>
          </p:cNvSpPr>
          <p:nvPr userDrawn="1"/>
        </p:nvSpPr>
        <p:spPr bwMode="auto">
          <a:xfrm>
            <a:off x="11599863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</p:txBody>
      </p:sp>
      <p:sp>
        <p:nvSpPr>
          <p:cNvPr id="41" name="object 40"/>
          <p:cNvSpPr txBox="1">
            <a:spLocks noChangeArrowheads="1"/>
          </p:cNvSpPr>
          <p:nvPr userDrawn="1"/>
        </p:nvSpPr>
        <p:spPr bwMode="auto">
          <a:xfrm>
            <a:off x="12687300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>
              <a:latin typeface="Century Gothic" pitchFamily="34" charset="0"/>
            </a:endParaRPr>
          </a:p>
        </p:txBody>
      </p:sp>
      <p:sp>
        <p:nvSpPr>
          <p:cNvPr id="42" name="object 43"/>
          <p:cNvSpPr txBox="1">
            <a:spLocks noChangeArrowheads="1"/>
          </p:cNvSpPr>
          <p:nvPr userDrawn="1"/>
        </p:nvSpPr>
        <p:spPr bwMode="auto">
          <a:xfrm>
            <a:off x="7668419" y="6519863"/>
            <a:ext cx="5621338" cy="54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769938" eaLnBrk="0" hangingPunct="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lvl="1" eaLnBrk="1" hangingPunct="1">
              <a:spcBef>
                <a:spcPts val="100"/>
              </a:spcBef>
            </a:pP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</a:rPr>
              <a:t>Aenean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</a:rPr>
              <a:t> </a:t>
            </a: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</a:rPr>
              <a:t>venenatis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</a:rPr>
              <a:t> </a:t>
            </a: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</a:rPr>
              <a:t>felis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</a:rPr>
              <a:t> </a:t>
            </a: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</a:rPr>
              <a:t>arcu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</a:rPr>
              <a:t>.  </a:t>
            </a:r>
            <a:endParaRPr lang="lv-LV" sz="1300" spc="0" baseline="0" dirty="0">
              <a:solidFill>
                <a:srgbClr val="00AAC6"/>
              </a:solidFill>
              <a:latin typeface="Century Gothic" pitchFamily="34" charset="0"/>
            </a:endParaRPr>
          </a:p>
          <a:p>
            <a:pPr lvl="1" eaLnBrk="1" hangingPunct="1">
              <a:lnSpc>
                <a:spcPct val="141000"/>
              </a:lnSpc>
              <a:spcBef>
                <a:spcPts val="388"/>
              </a:spcBef>
            </a:pP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</a:rPr>
              <a:t>Aenean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</a:rPr>
              <a:t> </a:t>
            </a: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</a:rPr>
              <a:t>venenatis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</a:rPr>
              <a:t> </a:t>
            </a: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</a:rPr>
              <a:t>felis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</a:rPr>
              <a:t> </a:t>
            </a: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</a:rPr>
              <a:t>arcu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</a:rPr>
              <a:t>.</a:t>
            </a:r>
            <a:endParaRPr lang="en-US" sz="1300" spc="0" baseline="0" dirty="0">
              <a:latin typeface="Century Gothic" pitchFamily="34" charset="0"/>
            </a:endParaRPr>
          </a:p>
        </p:txBody>
      </p:sp>
      <p:sp>
        <p:nvSpPr>
          <p:cNvPr id="43" name="object 3"/>
          <p:cNvSpPr txBox="1"/>
          <p:nvPr userDrawn="1"/>
        </p:nvSpPr>
        <p:spPr>
          <a:xfrm>
            <a:off x="7342188" y="2301875"/>
            <a:ext cx="5903912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solidFill>
                <a:srgbClr val="00AAC6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44" name="TextBox 44"/>
          <p:cNvSpPr txBox="1">
            <a:spLocks noChangeArrowheads="1"/>
          </p:cNvSpPr>
          <p:nvPr userDrawn="1"/>
        </p:nvSpPr>
        <p:spPr bwMode="auto">
          <a:xfrm>
            <a:off x="7345363" y="654050"/>
            <a:ext cx="59023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lv-LV" sz="5000" b="1" spc="0" baseline="0" dirty="0">
                <a:solidFill>
                  <a:srgbClr val="00AAC6"/>
                </a:solidFill>
                <a:latin typeface="Century Gothic" pitchFamily="34" charset="0"/>
              </a:rPr>
              <a:t>LIELAIS VIRSRAKSTS</a:t>
            </a:r>
            <a:endParaRPr lang="en-US" sz="5000" b="1" spc="0" baseline="0" dirty="0">
              <a:solidFill>
                <a:srgbClr val="00AAC6"/>
              </a:solidFill>
              <a:latin typeface="Century Gothic" pitchFamily="34" charset="0"/>
            </a:endParaRPr>
          </a:p>
        </p:txBody>
      </p:sp>
      <p:sp>
        <p:nvSpPr>
          <p:cNvPr id="45" name="object 3"/>
          <p:cNvSpPr txBox="1"/>
          <p:nvPr userDrawn="1"/>
        </p:nvSpPr>
        <p:spPr>
          <a:xfrm>
            <a:off x="7342188" y="2955925"/>
            <a:ext cx="5903912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solidFill>
                <a:srgbClr val="00AAC6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47" name="object 38"/>
          <p:cNvSpPr txBox="1">
            <a:spLocks noChangeArrowheads="1"/>
          </p:cNvSpPr>
          <p:nvPr userDrawn="1"/>
        </p:nvSpPr>
        <p:spPr bwMode="auto">
          <a:xfrm>
            <a:off x="8373269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</p:txBody>
      </p:sp>
      <p:sp>
        <p:nvSpPr>
          <p:cNvPr id="48" name="object 38"/>
          <p:cNvSpPr txBox="1">
            <a:spLocks noChangeArrowheads="1"/>
          </p:cNvSpPr>
          <p:nvPr userDrawn="1"/>
        </p:nvSpPr>
        <p:spPr bwMode="auto">
          <a:xfrm>
            <a:off x="9497807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</p:txBody>
      </p:sp>
      <p:sp>
        <p:nvSpPr>
          <p:cNvPr id="52" name="object 60"/>
          <p:cNvSpPr>
            <a:spLocks/>
          </p:cNvSpPr>
          <p:nvPr userDrawn="1"/>
        </p:nvSpPr>
        <p:spPr bwMode="auto">
          <a:xfrm>
            <a:off x="7342188" y="6859588"/>
            <a:ext cx="139700" cy="139700"/>
          </a:xfrm>
          <a:custGeom>
            <a:avLst/>
            <a:gdLst>
              <a:gd name="T0" fmla="*/ 139191 w 139700"/>
              <a:gd name="T1" fmla="*/ 0 h 139700"/>
              <a:gd name="T2" fmla="*/ 0 w 139700"/>
              <a:gd name="T3" fmla="*/ 0 h 139700"/>
              <a:gd name="T4" fmla="*/ 0 w 139700"/>
              <a:gd name="T5" fmla="*/ 139192 h 139700"/>
              <a:gd name="T6" fmla="*/ 139191 w 139700"/>
              <a:gd name="T7" fmla="*/ 139192 h 139700"/>
              <a:gd name="T8" fmla="*/ 139191 w 139700"/>
              <a:gd name="T9" fmla="*/ 0 h 139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" h="139700">
                <a:moveTo>
                  <a:pt x="139191" y="0"/>
                </a:moveTo>
                <a:lnTo>
                  <a:pt x="0" y="0"/>
                </a:lnTo>
                <a:lnTo>
                  <a:pt x="0" y="139192"/>
                </a:lnTo>
                <a:lnTo>
                  <a:pt x="139191" y="139192"/>
                </a:lnTo>
                <a:lnTo>
                  <a:pt x="139191" y="0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3" name="object 61"/>
          <p:cNvSpPr>
            <a:spLocks/>
          </p:cNvSpPr>
          <p:nvPr userDrawn="1"/>
        </p:nvSpPr>
        <p:spPr bwMode="auto">
          <a:xfrm>
            <a:off x="7342188" y="6581776"/>
            <a:ext cx="139700" cy="139700"/>
          </a:xfrm>
          <a:custGeom>
            <a:avLst/>
            <a:gdLst>
              <a:gd name="T0" fmla="*/ 139191 w 139700"/>
              <a:gd name="T1" fmla="*/ 0 h 139700"/>
              <a:gd name="T2" fmla="*/ 0 w 139700"/>
              <a:gd name="T3" fmla="*/ 0 h 139700"/>
              <a:gd name="T4" fmla="*/ 0 w 139700"/>
              <a:gd name="T5" fmla="*/ 139191 h 139700"/>
              <a:gd name="T6" fmla="*/ 139191 w 139700"/>
              <a:gd name="T7" fmla="*/ 139191 h 139700"/>
              <a:gd name="T8" fmla="*/ 139191 w 139700"/>
              <a:gd name="T9" fmla="*/ 0 h 139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" h="139700">
                <a:moveTo>
                  <a:pt x="139191" y="0"/>
                </a:moveTo>
                <a:lnTo>
                  <a:pt x="0" y="0"/>
                </a:lnTo>
                <a:lnTo>
                  <a:pt x="0" y="139191"/>
                </a:lnTo>
                <a:lnTo>
                  <a:pt x="139191" y="139191"/>
                </a:lnTo>
                <a:lnTo>
                  <a:pt x="139191" y="0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4" name="object 3"/>
          <p:cNvSpPr txBox="1"/>
          <p:nvPr userDrawn="1"/>
        </p:nvSpPr>
        <p:spPr>
          <a:xfrm rot="20355368">
            <a:off x="761203" y="33136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1165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ltais lielais virsraksts 2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41299" y="966995"/>
            <a:ext cx="4130675" cy="152349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lv-LV" sz="48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5964" y="2687638"/>
            <a:ext cx="4130675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25723" y="3265388"/>
            <a:ext cx="4139208" cy="2127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578350" y="0"/>
            <a:ext cx="9163050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183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ltais lielais virsraksts 2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41299" y="966995"/>
            <a:ext cx="4130675" cy="152349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lv-LV" sz="48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5964" y="2687638"/>
            <a:ext cx="4130675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25723" y="3265388"/>
            <a:ext cx="4139208" cy="2127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578350" y="0"/>
            <a:ext cx="9163050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154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ltais lielais virsraksts 2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>
            <a:spLocks noChangeArrowheads="1"/>
          </p:cNvSpPr>
          <p:nvPr userDrawn="1"/>
        </p:nvSpPr>
        <p:spPr bwMode="auto">
          <a:xfrm>
            <a:off x="4578350" y="0"/>
            <a:ext cx="9158288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3"/>
          <p:cNvSpPr txBox="1"/>
          <p:nvPr userDrawn="1"/>
        </p:nvSpPr>
        <p:spPr>
          <a:xfrm>
            <a:off x="241300" y="2687638"/>
            <a:ext cx="4130675" cy="406400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 userDrawn="1"/>
        </p:nvSpPr>
        <p:spPr bwMode="auto">
          <a:xfrm>
            <a:off x="241300" y="958850"/>
            <a:ext cx="41306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4800" b="1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4800" b="1" spc="0" baseline="0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9" name="object 3"/>
          <p:cNvSpPr txBox="1"/>
          <p:nvPr userDrawn="1"/>
        </p:nvSpPr>
        <p:spPr>
          <a:xfrm>
            <a:off x="241300" y="3276600"/>
            <a:ext cx="4130675" cy="212725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0" name="object 3"/>
          <p:cNvSpPr txBox="1"/>
          <p:nvPr userDrawn="1"/>
        </p:nvSpPr>
        <p:spPr>
          <a:xfrm rot="20355368">
            <a:off x="761203" y="33136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327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ela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3741400" cy="7085248"/>
          </a:xfrm>
          <a:prstGeom prst="rect">
            <a:avLst/>
          </a:prstGeom>
        </p:spPr>
        <p:txBody>
          <a:bodyPr lIns="0" tIns="0" rIns="0" bIns="0" numCol="2" spcCol="408240">
            <a:noAutofit/>
          </a:bodyPr>
          <a:lstStyle>
            <a:lvl1pPr marL="0" marR="0" indent="0" algn="l" defTabSz="1036930" rtl="0" eaLnBrk="1" fontAlgn="t" latinLnBrk="0" hangingPunct="1">
              <a:lnSpc>
                <a:spcPct val="120000"/>
              </a:lnSpc>
              <a:spcBef>
                <a:spcPts val="1814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 baseline="0">
                <a:solidFill>
                  <a:srgbClr val="005A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8373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62226" y="7397266"/>
            <a:ext cx="2166179" cy="464034"/>
          </a:xfrm>
          <a:prstGeom prst="rect">
            <a:avLst/>
          </a:prstGeom>
          <a:ln/>
        </p:spPr>
        <p:txBody>
          <a:bodyPr lIns="103693" tIns="51846" rIns="103693" bIns="51846"/>
          <a:lstStyle>
            <a:lvl1pPr>
              <a:defRPr/>
            </a:lvl1pPr>
          </a:lstStyle>
          <a:p>
            <a:pPr>
              <a:defRPr/>
            </a:pPr>
            <a:fld id="{F2DB7607-E386-482F-A4F6-13C66DA9AA4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060448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070" y="314815"/>
            <a:ext cx="12367260" cy="1310217"/>
          </a:xfrm>
          <a:prstGeom prst="rect">
            <a:avLst/>
          </a:prstGeom>
        </p:spPr>
        <p:txBody>
          <a:bodyPr lIns="103693" tIns="51846" rIns="103693" bIns="51846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070" y="1834305"/>
            <a:ext cx="12367260" cy="5188095"/>
          </a:xfrm>
          <a:prstGeom prst="rect">
            <a:avLst/>
          </a:prstGeom>
        </p:spPr>
        <p:txBody>
          <a:bodyPr lIns="103693" tIns="51846" rIns="103693" bIns="5184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7070" y="7286262"/>
            <a:ext cx="3206327" cy="418541"/>
          </a:xfrm>
          <a:prstGeom prst="rect">
            <a:avLst/>
          </a:prstGeom>
        </p:spPr>
        <p:txBody>
          <a:bodyPr lIns="103693" tIns="51846" rIns="103693" bIns="51846"/>
          <a:lstStyle/>
          <a:p>
            <a:fld id="{B8F1D582-0848-4EB2-A00D-6149DF928F22}" type="datetimeFigureOut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4979" y="7286262"/>
            <a:ext cx="4351443" cy="418541"/>
          </a:xfrm>
          <a:prstGeom prst="rect">
            <a:avLst/>
          </a:prstGeom>
        </p:spPr>
        <p:txBody>
          <a:bodyPr lIns="103693" tIns="51846" rIns="103693" bIns="51846"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48003" y="7286262"/>
            <a:ext cx="3206327" cy="418541"/>
          </a:xfrm>
          <a:prstGeom prst="rect">
            <a:avLst/>
          </a:prstGeom>
        </p:spPr>
        <p:txBody>
          <a:bodyPr lIns="103693" tIns="51846" rIns="103693" bIns="51846"/>
          <a:lstStyle/>
          <a:p>
            <a:fld id="{C8B1DE99-129A-47A5-8C89-948F9ACD2D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29353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Zils mēs palīdz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66788" y="977900"/>
            <a:ext cx="12025312" cy="792163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>
                <a:solidFill>
                  <a:schemeClr val="bg1"/>
                </a:solidFill>
                <a:latin typeface="Century Gothic" pitchFamily="34" charset="0"/>
                <a:ea typeface="Mark" pitchFamily="50" charset="0"/>
              </a:rPr>
              <a:t>mēs palīdzam Latvijai augt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6044" y="1914426"/>
            <a:ext cx="12025312" cy="6477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12700" fontAlgn="auto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lv-LV" sz="2500" b="1" dirty="0" err="1">
                <a:solidFill>
                  <a:schemeClr val="bg1"/>
                </a:solidFill>
                <a:latin typeface="Century Gothic" pitchFamily="34" charset="0"/>
                <a:cs typeface="Mark"/>
              </a:rPr>
              <a:t>altum.lv</a:t>
            </a:r>
            <a:endParaRPr lang="lv-LV" sz="2500" b="1" dirty="0">
              <a:solidFill>
                <a:schemeClr val="bg1"/>
              </a:solidFill>
              <a:latin typeface="Century Gothic" pitchFamily="34" charset="0"/>
              <a:cs typeface="Mark"/>
            </a:endParaRPr>
          </a:p>
          <a:p>
            <a:pPr marL="12700" fontAlgn="auto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30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telefona</a:t>
            </a:r>
            <a:r>
              <a:rPr lang="lv-LV" sz="1300" spc="-10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 </a:t>
            </a:r>
            <a:r>
              <a:rPr lang="lv-LV" sz="1300" spc="-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numurs</a:t>
            </a:r>
            <a:endParaRPr lang="lv-LV" sz="1300" dirty="0">
              <a:solidFill>
                <a:schemeClr val="bg1"/>
              </a:solidFill>
              <a:latin typeface="Century Gothic" pitchFamily="34" charset="0"/>
              <a:cs typeface="Mark"/>
            </a:endParaRPr>
          </a:p>
          <a:p>
            <a:pPr marL="12700" fontAlgn="auto">
              <a:spcBef>
                <a:spcPts val="40"/>
              </a:spcBef>
              <a:spcAft>
                <a:spcPts val="0"/>
              </a:spcAft>
              <a:defRPr/>
            </a:pPr>
            <a:r>
              <a:rPr lang="lv-LV" sz="1300" spc="-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e-pasta</a:t>
            </a:r>
            <a:r>
              <a:rPr lang="lv-LV" sz="1300" spc="-10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 </a:t>
            </a:r>
            <a:r>
              <a:rPr lang="lv-LV" sz="130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adrese</a:t>
            </a:r>
          </a:p>
        </p:txBody>
      </p:sp>
    </p:spTree>
    <p:extLst>
      <p:ext uri="{BB962C8B-B14F-4D97-AF65-F5344CB8AC3E}">
        <p14:creationId xmlns:p14="http://schemas.microsoft.com/office/powerpoint/2010/main" val="36606953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0605" y="2442100"/>
            <a:ext cx="11680190" cy="1685084"/>
          </a:xfrm>
          <a:prstGeom prst="rect">
            <a:avLst/>
          </a:prstGeom>
        </p:spPr>
        <p:txBody>
          <a:bodyPr lIns="103693" tIns="51846" rIns="103693" bIns="51846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1210" y="4454737"/>
            <a:ext cx="9618980" cy="2008999"/>
          </a:xfrm>
          <a:prstGeom prst="rect">
            <a:avLst/>
          </a:prstGeom>
        </p:spPr>
        <p:txBody>
          <a:bodyPr lIns="103693" tIns="51846" rIns="103693" bIns="5184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8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6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3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2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10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9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7070" y="7286262"/>
            <a:ext cx="3206327" cy="418541"/>
          </a:xfrm>
          <a:prstGeom prst="rect">
            <a:avLst/>
          </a:prstGeom>
        </p:spPr>
        <p:txBody>
          <a:bodyPr lIns="103693" tIns="51846" rIns="103693" bIns="51846"/>
          <a:lstStyle/>
          <a:p>
            <a:fld id="{1A2660F3-6661-4876-8032-EAE21D2F3361}" type="datetimeFigureOut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4979" y="7286262"/>
            <a:ext cx="4351443" cy="418541"/>
          </a:xfrm>
          <a:prstGeom prst="rect">
            <a:avLst/>
          </a:prstGeom>
        </p:spPr>
        <p:txBody>
          <a:bodyPr lIns="103693" tIns="51846" rIns="103693" bIns="51846"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48003" y="7286262"/>
            <a:ext cx="3206327" cy="418541"/>
          </a:xfrm>
          <a:prstGeom prst="rect">
            <a:avLst/>
          </a:prstGeom>
        </p:spPr>
        <p:txBody>
          <a:bodyPr lIns="103693" tIns="51846" rIns="103693" bIns="51846"/>
          <a:lstStyle/>
          <a:p>
            <a:fld id="{2E129D9F-04AD-4883-8055-CDEFF8C2D1A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59835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ši zilais chart parau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>
            <a:spLocks/>
          </p:cNvSpPr>
          <p:nvPr userDrawn="1"/>
        </p:nvSpPr>
        <p:spPr bwMode="auto">
          <a:xfrm>
            <a:off x="9386888" y="3651250"/>
            <a:ext cx="3270250" cy="0"/>
          </a:xfrm>
          <a:custGeom>
            <a:avLst/>
            <a:gdLst>
              <a:gd name="T0" fmla="*/ 0 w 3269615"/>
              <a:gd name="T1" fmla="*/ 3269138 w 326961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269615">
                <a:moveTo>
                  <a:pt x="0" y="0"/>
                </a:moveTo>
                <a:lnTo>
                  <a:pt x="3269138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0" name="object 4"/>
          <p:cNvSpPr>
            <a:spLocks/>
          </p:cNvSpPr>
          <p:nvPr userDrawn="1"/>
        </p:nvSpPr>
        <p:spPr bwMode="auto">
          <a:xfrm>
            <a:off x="7878763" y="3651250"/>
            <a:ext cx="1062037" cy="0"/>
          </a:xfrm>
          <a:custGeom>
            <a:avLst/>
            <a:gdLst>
              <a:gd name="T0" fmla="*/ 0 w 1062354"/>
              <a:gd name="T1" fmla="*/ 1061758 w 1062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62354">
                <a:moveTo>
                  <a:pt x="0" y="0"/>
                </a:moveTo>
                <a:lnTo>
                  <a:pt x="1061758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1" name="object 5"/>
          <p:cNvSpPr>
            <a:spLocks/>
          </p:cNvSpPr>
          <p:nvPr userDrawn="1"/>
        </p:nvSpPr>
        <p:spPr bwMode="auto">
          <a:xfrm>
            <a:off x="2154238" y="3651250"/>
            <a:ext cx="5278437" cy="0"/>
          </a:xfrm>
          <a:custGeom>
            <a:avLst/>
            <a:gdLst>
              <a:gd name="T0" fmla="*/ 0 w 5277484"/>
              <a:gd name="T1" fmla="*/ 5277173 w 527748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277484">
                <a:moveTo>
                  <a:pt x="0" y="0"/>
                </a:moveTo>
                <a:lnTo>
                  <a:pt x="5277173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2" name="object 6"/>
          <p:cNvSpPr>
            <a:spLocks/>
          </p:cNvSpPr>
          <p:nvPr userDrawn="1"/>
        </p:nvSpPr>
        <p:spPr bwMode="auto">
          <a:xfrm>
            <a:off x="12404725" y="4044950"/>
            <a:ext cx="252413" cy="0"/>
          </a:xfrm>
          <a:custGeom>
            <a:avLst/>
            <a:gdLst>
              <a:gd name="T0" fmla="*/ 0 w 252729"/>
              <a:gd name="T1" fmla="*/ 252520 w 2527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52729">
                <a:moveTo>
                  <a:pt x="0" y="0"/>
                </a:moveTo>
                <a:lnTo>
                  <a:pt x="25252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3" name="object 7"/>
          <p:cNvSpPr>
            <a:spLocks/>
          </p:cNvSpPr>
          <p:nvPr userDrawn="1"/>
        </p:nvSpPr>
        <p:spPr bwMode="auto">
          <a:xfrm>
            <a:off x="10902950" y="4044950"/>
            <a:ext cx="1054100" cy="0"/>
          </a:xfrm>
          <a:custGeom>
            <a:avLst/>
            <a:gdLst>
              <a:gd name="T0" fmla="*/ 0 w 1054100"/>
              <a:gd name="T1" fmla="*/ 1053922 w 10541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54100">
                <a:moveTo>
                  <a:pt x="0" y="0"/>
                </a:moveTo>
                <a:lnTo>
                  <a:pt x="1053922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4" name="object 8"/>
          <p:cNvSpPr>
            <a:spLocks/>
          </p:cNvSpPr>
          <p:nvPr userDrawn="1"/>
        </p:nvSpPr>
        <p:spPr bwMode="auto">
          <a:xfrm>
            <a:off x="9386888" y="4044950"/>
            <a:ext cx="1069975" cy="0"/>
          </a:xfrm>
          <a:custGeom>
            <a:avLst/>
            <a:gdLst>
              <a:gd name="T0" fmla="*/ 0 w 1069340"/>
              <a:gd name="T1" fmla="*/ 1068920 w 10693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69340">
                <a:moveTo>
                  <a:pt x="0" y="0"/>
                </a:moveTo>
                <a:lnTo>
                  <a:pt x="106892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5" name="object 9"/>
          <p:cNvSpPr>
            <a:spLocks/>
          </p:cNvSpPr>
          <p:nvPr userDrawn="1"/>
        </p:nvSpPr>
        <p:spPr bwMode="auto">
          <a:xfrm>
            <a:off x="7878763" y="4044950"/>
            <a:ext cx="1062037" cy="0"/>
          </a:xfrm>
          <a:custGeom>
            <a:avLst/>
            <a:gdLst>
              <a:gd name="T0" fmla="*/ 0 w 1062354"/>
              <a:gd name="T1" fmla="*/ 1061758 w 1062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62354">
                <a:moveTo>
                  <a:pt x="0" y="0"/>
                </a:moveTo>
                <a:lnTo>
                  <a:pt x="1061758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6" name="object 10"/>
          <p:cNvSpPr>
            <a:spLocks/>
          </p:cNvSpPr>
          <p:nvPr userDrawn="1"/>
        </p:nvSpPr>
        <p:spPr bwMode="auto">
          <a:xfrm>
            <a:off x="6375400" y="4044950"/>
            <a:ext cx="1057275" cy="0"/>
          </a:xfrm>
          <a:custGeom>
            <a:avLst/>
            <a:gdLst>
              <a:gd name="T0" fmla="*/ 0 w 1056640"/>
              <a:gd name="T1" fmla="*/ 1056538 w 1056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56640">
                <a:moveTo>
                  <a:pt x="0" y="0"/>
                </a:moveTo>
                <a:lnTo>
                  <a:pt x="1056538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7" name="object 11"/>
          <p:cNvSpPr>
            <a:spLocks/>
          </p:cNvSpPr>
          <p:nvPr userDrawn="1"/>
        </p:nvSpPr>
        <p:spPr bwMode="auto">
          <a:xfrm>
            <a:off x="2154238" y="4044950"/>
            <a:ext cx="3775075" cy="0"/>
          </a:xfrm>
          <a:custGeom>
            <a:avLst/>
            <a:gdLst>
              <a:gd name="T0" fmla="*/ 0 w 3773804"/>
              <a:gd name="T1" fmla="*/ 3773747 w 377380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773804">
                <a:moveTo>
                  <a:pt x="0" y="0"/>
                </a:moveTo>
                <a:lnTo>
                  <a:pt x="3773747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8" name="object 12"/>
          <p:cNvSpPr>
            <a:spLocks/>
          </p:cNvSpPr>
          <p:nvPr userDrawn="1"/>
        </p:nvSpPr>
        <p:spPr bwMode="auto">
          <a:xfrm>
            <a:off x="12404725" y="4438650"/>
            <a:ext cx="252413" cy="0"/>
          </a:xfrm>
          <a:custGeom>
            <a:avLst/>
            <a:gdLst>
              <a:gd name="T0" fmla="*/ 0 w 252729"/>
              <a:gd name="T1" fmla="*/ 252520 w 2527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52729">
                <a:moveTo>
                  <a:pt x="0" y="0"/>
                </a:moveTo>
                <a:lnTo>
                  <a:pt x="25252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9" name="object 13"/>
          <p:cNvSpPr>
            <a:spLocks/>
          </p:cNvSpPr>
          <p:nvPr userDrawn="1"/>
        </p:nvSpPr>
        <p:spPr bwMode="auto">
          <a:xfrm>
            <a:off x="10902950" y="4438650"/>
            <a:ext cx="1054100" cy="0"/>
          </a:xfrm>
          <a:custGeom>
            <a:avLst/>
            <a:gdLst>
              <a:gd name="T0" fmla="*/ 0 w 1054100"/>
              <a:gd name="T1" fmla="*/ 1053922 w 10541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54100">
                <a:moveTo>
                  <a:pt x="0" y="0"/>
                </a:moveTo>
                <a:lnTo>
                  <a:pt x="1053922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0" name="object 14"/>
          <p:cNvSpPr>
            <a:spLocks/>
          </p:cNvSpPr>
          <p:nvPr userDrawn="1"/>
        </p:nvSpPr>
        <p:spPr bwMode="auto">
          <a:xfrm>
            <a:off x="9386888" y="4438650"/>
            <a:ext cx="1069975" cy="0"/>
          </a:xfrm>
          <a:custGeom>
            <a:avLst/>
            <a:gdLst>
              <a:gd name="T0" fmla="*/ 0 w 1069340"/>
              <a:gd name="T1" fmla="*/ 1068920 w 10693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69340">
                <a:moveTo>
                  <a:pt x="0" y="0"/>
                </a:moveTo>
                <a:lnTo>
                  <a:pt x="106892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1" name="object 15"/>
          <p:cNvSpPr>
            <a:spLocks/>
          </p:cNvSpPr>
          <p:nvPr userDrawn="1"/>
        </p:nvSpPr>
        <p:spPr bwMode="auto">
          <a:xfrm>
            <a:off x="7878763" y="4438650"/>
            <a:ext cx="1062037" cy="0"/>
          </a:xfrm>
          <a:custGeom>
            <a:avLst/>
            <a:gdLst>
              <a:gd name="T0" fmla="*/ 0 w 1062354"/>
              <a:gd name="T1" fmla="*/ 1061758 w 10623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62354">
                <a:moveTo>
                  <a:pt x="0" y="0"/>
                </a:moveTo>
                <a:lnTo>
                  <a:pt x="1061758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2" name="object 16"/>
          <p:cNvSpPr>
            <a:spLocks/>
          </p:cNvSpPr>
          <p:nvPr userDrawn="1"/>
        </p:nvSpPr>
        <p:spPr bwMode="auto">
          <a:xfrm>
            <a:off x="6375400" y="4438650"/>
            <a:ext cx="1057275" cy="0"/>
          </a:xfrm>
          <a:custGeom>
            <a:avLst/>
            <a:gdLst>
              <a:gd name="T0" fmla="*/ 0 w 1056640"/>
              <a:gd name="T1" fmla="*/ 1056538 w 1056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56640">
                <a:moveTo>
                  <a:pt x="0" y="0"/>
                </a:moveTo>
                <a:lnTo>
                  <a:pt x="1056538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3" name="object 17"/>
          <p:cNvSpPr>
            <a:spLocks/>
          </p:cNvSpPr>
          <p:nvPr userDrawn="1"/>
        </p:nvSpPr>
        <p:spPr bwMode="auto">
          <a:xfrm>
            <a:off x="4835525" y="4438650"/>
            <a:ext cx="1092200" cy="0"/>
          </a:xfrm>
          <a:custGeom>
            <a:avLst/>
            <a:gdLst>
              <a:gd name="T0" fmla="*/ 0 w 1092200"/>
              <a:gd name="T1" fmla="*/ 1092200 w 10922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92200">
                <a:moveTo>
                  <a:pt x="0" y="0"/>
                </a:moveTo>
                <a:lnTo>
                  <a:pt x="109220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4" name="object 18"/>
          <p:cNvSpPr>
            <a:spLocks/>
          </p:cNvSpPr>
          <p:nvPr userDrawn="1"/>
        </p:nvSpPr>
        <p:spPr bwMode="auto">
          <a:xfrm>
            <a:off x="3314700" y="4438650"/>
            <a:ext cx="1074738" cy="0"/>
          </a:xfrm>
          <a:custGeom>
            <a:avLst/>
            <a:gdLst>
              <a:gd name="T0" fmla="*/ 0 w 1074420"/>
              <a:gd name="T1" fmla="*/ 1074000 w 107442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74420">
                <a:moveTo>
                  <a:pt x="0" y="0"/>
                </a:moveTo>
                <a:lnTo>
                  <a:pt x="107400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5" name="object 19"/>
          <p:cNvSpPr>
            <a:spLocks/>
          </p:cNvSpPr>
          <p:nvPr userDrawn="1"/>
        </p:nvSpPr>
        <p:spPr bwMode="auto">
          <a:xfrm>
            <a:off x="2154238" y="4438650"/>
            <a:ext cx="714375" cy="0"/>
          </a:xfrm>
          <a:custGeom>
            <a:avLst/>
            <a:gdLst>
              <a:gd name="T0" fmla="*/ 0 w 714375"/>
              <a:gd name="T1" fmla="*/ 713771 w 7143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14375">
                <a:moveTo>
                  <a:pt x="0" y="0"/>
                </a:moveTo>
                <a:lnTo>
                  <a:pt x="713771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6" name="object 20"/>
          <p:cNvSpPr>
            <a:spLocks/>
          </p:cNvSpPr>
          <p:nvPr userDrawn="1"/>
        </p:nvSpPr>
        <p:spPr bwMode="auto">
          <a:xfrm>
            <a:off x="12404725" y="4832350"/>
            <a:ext cx="252413" cy="0"/>
          </a:xfrm>
          <a:custGeom>
            <a:avLst/>
            <a:gdLst>
              <a:gd name="T0" fmla="*/ 0 w 252729"/>
              <a:gd name="T1" fmla="*/ 252520 w 2527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52729">
                <a:moveTo>
                  <a:pt x="0" y="0"/>
                </a:moveTo>
                <a:lnTo>
                  <a:pt x="25252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7" name="object 21"/>
          <p:cNvSpPr>
            <a:spLocks/>
          </p:cNvSpPr>
          <p:nvPr userDrawn="1"/>
        </p:nvSpPr>
        <p:spPr bwMode="auto">
          <a:xfrm>
            <a:off x="10902950" y="4832350"/>
            <a:ext cx="608013" cy="0"/>
          </a:xfrm>
          <a:custGeom>
            <a:avLst/>
            <a:gdLst>
              <a:gd name="T0" fmla="*/ 0 w 607059"/>
              <a:gd name="T1" fmla="*/ 607034 w 60705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7059">
                <a:moveTo>
                  <a:pt x="0" y="0"/>
                </a:moveTo>
                <a:lnTo>
                  <a:pt x="607034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8" name="object 22"/>
          <p:cNvSpPr>
            <a:spLocks/>
          </p:cNvSpPr>
          <p:nvPr userDrawn="1"/>
        </p:nvSpPr>
        <p:spPr bwMode="auto">
          <a:xfrm>
            <a:off x="9386888" y="4832350"/>
            <a:ext cx="622300" cy="0"/>
          </a:xfrm>
          <a:custGeom>
            <a:avLst/>
            <a:gdLst>
              <a:gd name="T0" fmla="*/ 0 w 622300"/>
              <a:gd name="T1" fmla="*/ 622033 w 6223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22300">
                <a:moveTo>
                  <a:pt x="0" y="0"/>
                </a:moveTo>
                <a:lnTo>
                  <a:pt x="622033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9" name="object 23"/>
          <p:cNvSpPr>
            <a:spLocks/>
          </p:cNvSpPr>
          <p:nvPr userDrawn="1"/>
        </p:nvSpPr>
        <p:spPr bwMode="auto">
          <a:xfrm>
            <a:off x="7878763" y="4832350"/>
            <a:ext cx="615950" cy="0"/>
          </a:xfrm>
          <a:custGeom>
            <a:avLst/>
            <a:gdLst>
              <a:gd name="T0" fmla="*/ 0 w 615315"/>
              <a:gd name="T1" fmla="*/ 614870 w 61531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15315">
                <a:moveTo>
                  <a:pt x="0" y="0"/>
                </a:moveTo>
                <a:lnTo>
                  <a:pt x="61487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0" name="object 24"/>
          <p:cNvSpPr>
            <a:spLocks/>
          </p:cNvSpPr>
          <p:nvPr userDrawn="1"/>
        </p:nvSpPr>
        <p:spPr bwMode="auto">
          <a:xfrm>
            <a:off x="6375400" y="4832350"/>
            <a:ext cx="609600" cy="0"/>
          </a:xfrm>
          <a:custGeom>
            <a:avLst/>
            <a:gdLst>
              <a:gd name="T0" fmla="*/ 0 w 610234"/>
              <a:gd name="T1" fmla="*/ 609650 w 6102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10234">
                <a:moveTo>
                  <a:pt x="0" y="0"/>
                </a:moveTo>
                <a:lnTo>
                  <a:pt x="60965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1" name="object 25"/>
          <p:cNvSpPr>
            <a:spLocks/>
          </p:cNvSpPr>
          <p:nvPr userDrawn="1"/>
        </p:nvSpPr>
        <p:spPr bwMode="auto">
          <a:xfrm>
            <a:off x="4835525" y="4832350"/>
            <a:ext cx="646113" cy="0"/>
          </a:xfrm>
          <a:custGeom>
            <a:avLst/>
            <a:gdLst>
              <a:gd name="T0" fmla="*/ 0 w 645795"/>
              <a:gd name="T1" fmla="*/ 645312 w 6457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45795">
                <a:moveTo>
                  <a:pt x="0" y="0"/>
                </a:moveTo>
                <a:lnTo>
                  <a:pt x="645312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2" name="object 26"/>
          <p:cNvSpPr>
            <a:spLocks/>
          </p:cNvSpPr>
          <p:nvPr userDrawn="1"/>
        </p:nvSpPr>
        <p:spPr bwMode="auto">
          <a:xfrm>
            <a:off x="3314700" y="4832350"/>
            <a:ext cx="1074738" cy="0"/>
          </a:xfrm>
          <a:custGeom>
            <a:avLst/>
            <a:gdLst>
              <a:gd name="T0" fmla="*/ 0 w 1074420"/>
              <a:gd name="T1" fmla="*/ 1074000 w 107442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74420">
                <a:moveTo>
                  <a:pt x="0" y="0"/>
                </a:moveTo>
                <a:lnTo>
                  <a:pt x="107400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3" name="object 27"/>
          <p:cNvSpPr>
            <a:spLocks/>
          </p:cNvSpPr>
          <p:nvPr userDrawn="1"/>
        </p:nvSpPr>
        <p:spPr bwMode="auto">
          <a:xfrm>
            <a:off x="2154238" y="4832350"/>
            <a:ext cx="268287" cy="0"/>
          </a:xfrm>
          <a:custGeom>
            <a:avLst/>
            <a:gdLst>
              <a:gd name="T0" fmla="*/ 0 w 267335"/>
              <a:gd name="T1" fmla="*/ 266884 w 26733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67335">
                <a:moveTo>
                  <a:pt x="0" y="0"/>
                </a:moveTo>
                <a:lnTo>
                  <a:pt x="266884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4" name="object 28"/>
          <p:cNvSpPr>
            <a:spLocks/>
          </p:cNvSpPr>
          <p:nvPr userDrawn="1"/>
        </p:nvSpPr>
        <p:spPr bwMode="auto">
          <a:xfrm>
            <a:off x="12404725" y="5226050"/>
            <a:ext cx="252413" cy="0"/>
          </a:xfrm>
          <a:custGeom>
            <a:avLst/>
            <a:gdLst>
              <a:gd name="T0" fmla="*/ 0 w 252729"/>
              <a:gd name="T1" fmla="*/ 252520 w 2527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52729">
                <a:moveTo>
                  <a:pt x="0" y="0"/>
                </a:moveTo>
                <a:lnTo>
                  <a:pt x="25252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5" name="object 29"/>
          <p:cNvSpPr>
            <a:spLocks/>
          </p:cNvSpPr>
          <p:nvPr userDrawn="1"/>
        </p:nvSpPr>
        <p:spPr bwMode="auto">
          <a:xfrm>
            <a:off x="10902950" y="5226050"/>
            <a:ext cx="608013" cy="0"/>
          </a:xfrm>
          <a:custGeom>
            <a:avLst/>
            <a:gdLst>
              <a:gd name="T0" fmla="*/ 0 w 607059"/>
              <a:gd name="T1" fmla="*/ 607034 w 60705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07059">
                <a:moveTo>
                  <a:pt x="0" y="0"/>
                </a:moveTo>
                <a:lnTo>
                  <a:pt x="607034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6" name="object 30"/>
          <p:cNvSpPr>
            <a:spLocks/>
          </p:cNvSpPr>
          <p:nvPr userDrawn="1"/>
        </p:nvSpPr>
        <p:spPr bwMode="auto">
          <a:xfrm>
            <a:off x="9386888" y="5226050"/>
            <a:ext cx="622300" cy="0"/>
          </a:xfrm>
          <a:custGeom>
            <a:avLst/>
            <a:gdLst>
              <a:gd name="T0" fmla="*/ 0 w 622300"/>
              <a:gd name="T1" fmla="*/ 622033 w 6223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22300">
                <a:moveTo>
                  <a:pt x="0" y="0"/>
                </a:moveTo>
                <a:lnTo>
                  <a:pt x="622033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7" name="object 31"/>
          <p:cNvSpPr>
            <a:spLocks/>
          </p:cNvSpPr>
          <p:nvPr userDrawn="1"/>
        </p:nvSpPr>
        <p:spPr bwMode="auto">
          <a:xfrm>
            <a:off x="7878763" y="5226050"/>
            <a:ext cx="615950" cy="0"/>
          </a:xfrm>
          <a:custGeom>
            <a:avLst/>
            <a:gdLst>
              <a:gd name="T0" fmla="*/ 0 w 615315"/>
              <a:gd name="T1" fmla="*/ 614870 w 61531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15315">
                <a:moveTo>
                  <a:pt x="0" y="0"/>
                </a:moveTo>
                <a:lnTo>
                  <a:pt x="61487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8" name="object 32"/>
          <p:cNvSpPr>
            <a:spLocks/>
          </p:cNvSpPr>
          <p:nvPr userDrawn="1"/>
        </p:nvSpPr>
        <p:spPr bwMode="auto">
          <a:xfrm>
            <a:off x="6375400" y="5226050"/>
            <a:ext cx="609600" cy="0"/>
          </a:xfrm>
          <a:custGeom>
            <a:avLst/>
            <a:gdLst>
              <a:gd name="T0" fmla="*/ 0 w 610234"/>
              <a:gd name="T1" fmla="*/ 609650 w 6102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10234">
                <a:moveTo>
                  <a:pt x="0" y="0"/>
                </a:moveTo>
                <a:lnTo>
                  <a:pt x="609650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9" name="object 33"/>
          <p:cNvSpPr>
            <a:spLocks/>
          </p:cNvSpPr>
          <p:nvPr userDrawn="1"/>
        </p:nvSpPr>
        <p:spPr bwMode="auto">
          <a:xfrm>
            <a:off x="4835525" y="5226050"/>
            <a:ext cx="646113" cy="0"/>
          </a:xfrm>
          <a:custGeom>
            <a:avLst/>
            <a:gdLst>
              <a:gd name="T0" fmla="*/ 0 w 645795"/>
              <a:gd name="T1" fmla="*/ 645312 w 6457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45795">
                <a:moveTo>
                  <a:pt x="0" y="0"/>
                </a:moveTo>
                <a:lnTo>
                  <a:pt x="645312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40" name="object 34"/>
          <p:cNvSpPr>
            <a:spLocks/>
          </p:cNvSpPr>
          <p:nvPr userDrawn="1"/>
        </p:nvSpPr>
        <p:spPr bwMode="auto">
          <a:xfrm>
            <a:off x="3314700" y="5226050"/>
            <a:ext cx="628650" cy="0"/>
          </a:xfrm>
          <a:custGeom>
            <a:avLst/>
            <a:gdLst>
              <a:gd name="T0" fmla="*/ 0 w 627379"/>
              <a:gd name="T1" fmla="*/ 627113 w 62737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627379">
                <a:moveTo>
                  <a:pt x="0" y="0"/>
                </a:moveTo>
                <a:lnTo>
                  <a:pt x="627113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41" name="object 35"/>
          <p:cNvSpPr>
            <a:spLocks/>
          </p:cNvSpPr>
          <p:nvPr userDrawn="1"/>
        </p:nvSpPr>
        <p:spPr bwMode="auto">
          <a:xfrm>
            <a:off x="2154238" y="5226050"/>
            <a:ext cx="268287" cy="0"/>
          </a:xfrm>
          <a:custGeom>
            <a:avLst/>
            <a:gdLst>
              <a:gd name="T0" fmla="*/ 0 w 267335"/>
              <a:gd name="T1" fmla="*/ 266884 w 26733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67335">
                <a:moveTo>
                  <a:pt x="0" y="0"/>
                </a:moveTo>
                <a:lnTo>
                  <a:pt x="266884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42" name="object 36"/>
          <p:cNvSpPr>
            <a:spLocks/>
          </p:cNvSpPr>
          <p:nvPr userDrawn="1"/>
        </p:nvSpPr>
        <p:spPr bwMode="auto">
          <a:xfrm>
            <a:off x="2154238" y="5621338"/>
            <a:ext cx="10502900" cy="0"/>
          </a:xfrm>
          <a:custGeom>
            <a:avLst/>
            <a:gdLst>
              <a:gd name="T0" fmla="*/ 0 w 10502265"/>
              <a:gd name="T1" fmla="*/ 10501845 w 1050226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502265">
                <a:moveTo>
                  <a:pt x="0" y="0"/>
                </a:moveTo>
                <a:lnTo>
                  <a:pt x="10501845" y="0"/>
                </a:lnTo>
              </a:path>
            </a:pathLst>
          </a:custGeom>
          <a:noFill/>
          <a:ln w="1595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43" name="object 37"/>
          <p:cNvSpPr>
            <a:spLocks/>
          </p:cNvSpPr>
          <p:nvPr userDrawn="1"/>
        </p:nvSpPr>
        <p:spPr bwMode="auto">
          <a:xfrm>
            <a:off x="2420938" y="4779963"/>
            <a:ext cx="447675" cy="841375"/>
          </a:xfrm>
          <a:custGeom>
            <a:avLst/>
            <a:gdLst>
              <a:gd name="T0" fmla="*/ 446887 w 447039"/>
              <a:gd name="T1" fmla="*/ 841171 h 841375"/>
              <a:gd name="T2" fmla="*/ 0 w 447039"/>
              <a:gd name="T3" fmla="*/ 841171 h 841375"/>
              <a:gd name="T4" fmla="*/ 0 w 447039"/>
              <a:gd name="T5" fmla="*/ 0 h 841375"/>
              <a:gd name="T6" fmla="*/ 446887 w 447039"/>
              <a:gd name="T7" fmla="*/ 0 h 841375"/>
              <a:gd name="T8" fmla="*/ 446887 w 447039"/>
              <a:gd name="T9" fmla="*/ 841171 h 84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39" h="841375">
                <a:moveTo>
                  <a:pt x="446887" y="841171"/>
                </a:moveTo>
                <a:lnTo>
                  <a:pt x="0" y="841171"/>
                </a:lnTo>
                <a:lnTo>
                  <a:pt x="0" y="0"/>
                </a:lnTo>
                <a:lnTo>
                  <a:pt x="446887" y="0"/>
                </a:lnTo>
                <a:lnTo>
                  <a:pt x="446887" y="841171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44" name="object 38"/>
          <p:cNvSpPr>
            <a:spLocks/>
          </p:cNvSpPr>
          <p:nvPr userDrawn="1"/>
        </p:nvSpPr>
        <p:spPr bwMode="auto">
          <a:xfrm>
            <a:off x="2868613" y="4054475"/>
            <a:ext cx="447675" cy="1566863"/>
          </a:xfrm>
          <a:custGeom>
            <a:avLst/>
            <a:gdLst>
              <a:gd name="T0" fmla="*/ 446887 w 447039"/>
              <a:gd name="T1" fmla="*/ 1566748 h 1567179"/>
              <a:gd name="T2" fmla="*/ 0 w 447039"/>
              <a:gd name="T3" fmla="*/ 1566748 h 1567179"/>
              <a:gd name="T4" fmla="*/ 0 w 447039"/>
              <a:gd name="T5" fmla="*/ 0 h 1567179"/>
              <a:gd name="T6" fmla="*/ 446887 w 447039"/>
              <a:gd name="T7" fmla="*/ 0 h 1567179"/>
              <a:gd name="T8" fmla="*/ 446887 w 447039"/>
              <a:gd name="T9" fmla="*/ 1566748 h 156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39" h="1567179">
                <a:moveTo>
                  <a:pt x="446887" y="1566748"/>
                </a:moveTo>
                <a:lnTo>
                  <a:pt x="0" y="1566748"/>
                </a:lnTo>
                <a:lnTo>
                  <a:pt x="0" y="0"/>
                </a:lnTo>
                <a:lnTo>
                  <a:pt x="446887" y="0"/>
                </a:lnTo>
                <a:lnTo>
                  <a:pt x="446887" y="1566748"/>
                </a:lnTo>
                <a:close/>
              </a:path>
            </a:pathLst>
          </a:custGeom>
          <a:solidFill>
            <a:srgbClr val="BFD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45" name="object 39"/>
          <p:cNvSpPr>
            <a:spLocks/>
          </p:cNvSpPr>
          <p:nvPr userDrawn="1"/>
        </p:nvSpPr>
        <p:spPr bwMode="auto">
          <a:xfrm>
            <a:off x="3941763" y="4835525"/>
            <a:ext cx="447675" cy="785813"/>
          </a:xfrm>
          <a:custGeom>
            <a:avLst/>
            <a:gdLst>
              <a:gd name="T0" fmla="*/ 446887 w 447039"/>
              <a:gd name="T1" fmla="*/ 785164 h 785495"/>
              <a:gd name="T2" fmla="*/ 0 w 447039"/>
              <a:gd name="T3" fmla="*/ 785164 h 785495"/>
              <a:gd name="T4" fmla="*/ 0 w 447039"/>
              <a:gd name="T5" fmla="*/ 0 h 785495"/>
              <a:gd name="T6" fmla="*/ 446887 w 447039"/>
              <a:gd name="T7" fmla="*/ 0 h 785495"/>
              <a:gd name="T8" fmla="*/ 446887 w 447039"/>
              <a:gd name="T9" fmla="*/ 785164 h 785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39" h="785495">
                <a:moveTo>
                  <a:pt x="446887" y="785164"/>
                </a:moveTo>
                <a:lnTo>
                  <a:pt x="0" y="785164"/>
                </a:lnTo>
                <a:lnTo>
                  <a:pt x="0" y="0"/>
                </a:lnTo>
                <a:lnTo>
                  <a:pt x="446887" y="0"/>
                </a:lnTo>
                <a:lnTo>
                  <a:pt x="446887" y="785164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46" name="object 40"/>
          <p:cNvSpPr>
            <a:spLocks/>
          </p:cNvSpPr>
          <p:nvPr userDrawn="1"/>
        </p:nvSpPr>
        <p:spPr bwMode="auto">
          <a:xfrm>
            <a:off x="4389438" y="4157663"/>
            <a:ext cx="447675" cy="1463675"/>
          </a:xfrm>
          <a:custGeom>
            <a:avLst/>
            <a:gdLst>
              <a:gd name="T0" fmla="*/ 446887 w 447039"/>
              <a:gd name="T1" fmla="*/ 1462430 h 1463039"/>
              <a:gd name="T2" fmla="*/ 0 w 447039"/>
              <a:gd name="T3" fmla="*/ 1462430 h 1463039"/>
              <a:gd name="T4" fmla="*/ 0 w 447039"/>
              <a:gd name="T5" fmla="*/ 0 h 1463039"/>
              <a:gd name="T6" fmla="*/ 446887 w 447039"/>
              <a:gd name="T7" fmla="*/ 0 h 1463039"/>
              <a:gd name="T8" fmla="*/ 446887 w 447039"/>
              <a:gd name="T9" fmla="*/ 1462430 h 1463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39" h="1463039">
                <a:moveTo>
                  <a:pt x="446887" y="1462430"/>
                </a:moveTo>
                <a:lnTo>
                  <a:pt x="0" y="1462430"/>
                </a:lnTo>
                <a:lnTo>
                  <a:pt x="0" y="0"/>
                </a:lnTo>
                <a:lnTo>
                  <a:pt x="446887" y="0"/>
                </a:lnTo>
                <a:lnTo>
                  <a:pt x="446887" y="1462430"/>
                </a:lnTo>
                <a:close/>
              </a:path>
            </a:pathLst>
          </a:custGeom>
          <a:solidFill>
            <a:srgbClr val="BFD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47" name="object 41"/>
          <p:cNvSpPr>
            <a:spLocks/>
          </p:cNvSpPr>
          <p:nvPr userDrawn="1"/>
        </p:nvSpPr>
        <p:spPr bwMode="auto">
          <a:xfrm>
            <a:off x="5481638" y="4700588"/>
            <a:ext cx="447675" cy="920750"/>
          </a:xfrm>
          <a:custGeom>
            <a:avLst/>
            <a:gdLst>
              <a:gd name="T0" fmla="*/ 446887 w 447039"/>
              <a:gd name="T1" fmla="*/ 920673 h 920750"/>
              <a:gd name="T2" fmla="*/ 0 w 447039"/>
              <a:gd name="T3" fmla="*/ 920673 h 920750"/>
              <a:gd name="T4" fmla="*/ 0 w 447039"/>
              <a:gd name="T5" fmla="*/ 0 h 920750"/>
              <a:gd name="T6" fmla="*/ 446887 w 447039"/>
              <a:gd name="T7" fmla="*/ 0 h 920750"/>
              <a:gd name="T8" fmla="*/ 446887 w 447039"/>
              <a:gd name="T9" fmla="*/ 920673 h 920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39" h="920750">
                <a:moveTo>
                  <a:pt x="446887" y="920673"/>
                </a:moveTo>
                <a:lnTo>
                  <a:pt x="0" y="920673"/>
                </a:lnTo>
                <a:lnTo>
                  <a:pt x="0" y="0"/>
                </a:lnTo>
                <a:lnTo>
                  <a:pt x="446887" y="0"/>
                </a:lnTo>
                <a:lnTo>
                  <a:pt x="446887" y="920673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48" name="object 42"/>
          <p:cNvSpPr>
            <a:spLocks/>
          </p:cNvSpPr>
          <p:nvPr userDrawn="1"/>
        </p:nvSpPr>
        <p:spPr bwMode="auto">
          <a:xfrm>
            <a:off x="5927725" y="3905250"/>
            <a:ext cx="447675" cy="1716088"/>
          </a:xfrm>
          <a:custGeom>
            <a:avLst/>
            <a:gdLst>
              <a:gd name="T0" fmla="*/ 446887 w 447039"/>
              <a:gd name="T1" fmla="*/ 1714792 h 1715135"/>
              <a:gd name="T2" fmla="*/ 0 w 447039"/>
              <a:gd name="T3" fmla="*/ 1714792 h 1715135"/>
              <a:gd name="T4" fmla="*/ 0 w 447039"/>
              <a:gd name="T5" fmla="*/ 0 h 1715135"/>
              <a:gd name="T6" fmla="*/ 446887 w 447039"/>
              <a:gd name="T7" fmla="*/ 0 h 1715135"/>
              <a:gd name="T8" fmla="*/ 446887 w 447039"/>
              <a:gd name="T9" fmla="*/ 1714792 h 1715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39" h="1715135">
                <a:moveTo>
                  <a:pt x="446887" y="1714792"/>
                </a:moveTo>
                <a:lnTo>
                  <a:pt x="0" y="1714792"/>
                </a:lnTo>
                <a:lnTo>
                  <a:pt x="0" y="0"/>
                </a:lnTo>
                <a:lnTo>
                  <a:pt x="446887" y="0"/>
                </a:lnTo>
                <a:lnTo>
                  <a:pt x="446887" y="1714792"/>
                </a:lnTo>
                <a:close/>
              </a:path>
            </a:pathLst>
          </a:custGeom>
          <a:solidFill>
            <a:srgbClr val="BFD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49" name="object 43"/>
          <p:cNvSpPr>
            <a:spLocks/>
          </p:cNvSpPr>
          <p:nvPr userDrawn="1"/>
        </p:nvSpPr>
        <p:spPr bwMode="auto">
          <a:xfrm>
            <a:off x="6985000" y="4497388"/>
            <a:ext cx="447675" cy="1123950"/>
          </a:xfrm>
          <a:custGeom>
            <a:avLst/>
            <a:gdLst>
              <a:gd name="T0" fmla="*/ 446887 w 447040"/>
              <a:gd name="T1" fmla="*/ 1122489 h 1122679"/>
              <a:gd name="T2" fmla="*/ 0 w 447040"/>
              <a:gd name="T3" fmla="*/ 1122489 h 1122679"/>
              <a:gd name="T4" fmla="*/ 0 w 447040"/>
              <a:gd name="T5" fmla="*/ 0 h 1122679"/>
              <a:gd name="T6" fmla="*/ 446887 w 447040"/>
              <a:gd name="T7" fmla="*/ 0 h 1122679"/>
              <a:gd name="T8" fmla="*/ 446887 w 447040"/>
              <a:gd name="T9" fmla="*/ 1122489 h 1122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40" h="1122679">
                <a:moveTo>
                  <a:pt x="446887" y="1122489"/>
                </a:moveTo>
                <a:lnTo>
                  <a:pt x="0" y="1122489"/>
                </a:lnTo>
                <a:lnTo>
                  <a:pt x="0" y="0"/>
                </a:lnTo>
                <a:lnTo>
                  <a:pt x="446887" y="0"/>
                </a:lnTo>
                <a:lnTo>
                  <a:pt x="446887" y="1122489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50" name="object 44"/>
          <p:cNvSpPr>
            <a:spLocks/>
          </p:cNvSpPr>
          <p:nvPr userDrawn="1"/>
        </p:nvSpPr>
        <p:spPr bwMode="auto">
          <a:xfrm>
            <a:off x="7432675" y="3530600"/>
            <a:ext cx="446088" cy="2090738"/>
          </a:xfrm>
          <a:custGeom>
            <a:avLst/>
            <a:gdLst>
              <a:gd name="T0" fmla="*/ 446887 w 447040"/>
              <a:gd name="T1" fmla="*/ 2090712 h 2091054"/>
              <a:gd name="T2" fmla="*/ 0 w 447040"/>
              <a:gd name="T3" fmla="*/ 2090712 h 2091054"/>
              <a:gd name="T4" fmla="*/ 0 w 447040"/>
              <a:gd name="T5" fmla="*/ 0 h 2091054"/>
              <a:gd name="T6" fmla="*/ 446887 w 447040"/>
              <a:gd name="T7" fmla="*/ 0 h 2091054"/>
              <a:gd name="T8" fmla="*/ 446887 w 447040"/>
              <a:gd name="T9" fmla="*/ 2090712 h 209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40" h="2091054">
                <a:moveTo>
                  <a:pt x="446887" y="2090712"/>
                </a:moveTo>
                <a:lnTo>
                  <a:pt x="0" y="2090712"/>
                </a:lnTo>
                <a:lnTo>
                  <a:pt x="0" y="0"/>
                </a:lnTo>
                <a:lnTo>
                  <a:pt x="446887" y="0"/>
                </a:lnTo>
                <a:lnTo>
                  <a:pt x="446887" y="2090712"/>
                </a:lnTo>
                <a:close/>
              </a:path>
            </a:pathLst>
          </a:custGeom>
          <a:solidFill>
            <a:srgbClr val="BFD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51" name="object 45"/>
          <p:cNvSpPr>
            <a:spLocks/>
          </p:cNvSpPr>
          <p:nvPr userDrawn="1"/>
        </p:nvSpPr>
        <p:spPr bwMode="auto">
          <a:xfrm>
            <a:off x="8493125" y="4440238"/>
            <a:ext cx="447675" cy="1181100"/>
          </a:xfrm>
          <a:custGeom>
            <a:avLst/>
            <a:gdLst>
              <a:gd name="T0" fmla="*/ 446887 w 447040"/>
              <a:gd name="T1" fmla="*/ 1179779 h 1179829"/>
              <a:gd name="T2" fmla="*/ 0 w 447040"/>
              <a:gd name="T3" fmla="*/ 1179779 h 1179829"/>
              <a:gd name="T4" fmla="*/ 0 w 447040"/>
              <a:gd name="T5" fmla="*/ 0 h 1179829"/>
              <a:gd name="T6" fmla="*/ 446887 w 447040"/>
              <a:gd name="T7" fmla="*/ 0 h 1179829"/>
              <a:gd name="T8" fmla="*/ 446887 w 447040"/>
              <a:gd name="T9" fmla="*/ 1179779 h 1179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40" h="1179829">
                <a:moveTo>
                  <a:pt x="446887" y="1179779"/>
                </a:moveTo>
                <a:lnTo>
                  <a:pt x="0" y="1179779"/>
                </a:lnTo>
                <a:lnTo>
                  <a:pt x="0" y="0"/>
                </a:lnTo>
                <a:lnTo>
                  <a:pt x="446887" y="0"/>
                </a:lnTo>
                <a:lnTo>
                  <a:pt x="446887" y="1179779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52" name="object 46"/>
          <p:cNvSpPr>
            <a:spLocks/>
          </p:cNvSpPr>
          <p:nvPr userDrawn="1"/>
        </p:nvSpPr>
        <p:spPr bwMode="auto">
          <a:xfrm>
            <a:off x="8940800" y="3422650"/>
            <a:ext cx="446088" cy="2198688"/>
          </a:xfrm>
          <a:custGeom>
            <a:avLst/>
            <a:gdLst>
              <a:gd name="T0" fmla="*/ 446887 w 447040"/>
              <a:gd name="T1" fmla="*/ 2197430 h 2197735"/>
              <a:gd name="T2" fmla="*/ 0 w 447040"/>
              <a:gd name="T3" fmla="*/ 2197430 h 2197735"/>
              <a:gd name="T4" fmla="*/ 0 w 447040"/>
              <a:gd name="T5" fmla="*/ 0 h 2197735"/>
              <a:gd name="T6" fmla="*/ 446887 w 447040"/>
              <a:gd name="T7" fmla="*/ 0 h 2197735"/>
              <a:gd name="T8" fmla="*/ 446887 w 447040"/>
              <a:gd name="T9" fmla="*/ 2197430 h 2197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40" h="2197735">
                <a:moveTo>
                  <a:pt x="446887" y="2197430"/>
                </a:moveTo>
                <a:lnTo>
                  <a:pt x="0" y="2197430"/>
                </a:lnTo>
                <a:lnTo>
                  <a:pt x="0" y="0"/>
                </a:lnTo>
                <a:lnTo>
                  <a:pt x="446887" y="0"/>
                </a:lnTo>
                <a:lnTo>
                  <a:pt x="446887" y="2197430"/>
                </a:lnTo>
                <a:close/>
              </a:path>
            </a:pathLst>
          </a:custGeom>
          <a:solidFill>
            <a:srgbClr val="BFD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53" name="object 47"/>
          <p:cNvSpPr>
            <a:spLocks/>
          </p:cNvSpPr>
          <p:nvPr userDrawn="1"/>
        </p:nvSpPr>
        <p:spPr bwMode="auto">
          <a:xfrm>
            <a:off x="10009188" y="4672013"/>
            <a:ext cx="447675" cy="949325"/>
          </a:xfrm>
          <a:custGeom>
            <a:avLst/>
            <a:gdLst>
              <a:gd name="T0" fmla="*/ 446887 w 447040"/>
              <a:gd name="T1" fmla="*/ 948804 h 949325"/>
              <a:gd name="T2" fmla="*/ 0 w 447040"/>
              <a:gd name="T3" fmla="*/ 948804 h 949325"/>
              <a:gd name="T4" fmla="*/ 0 w 447040"/>
              <a:gd name="T5" fmla="*/ 0 h 949325"/>
              <a:gd name="T6" fmla="*/ 446887 w 447040"/>
              <a:gd name="T7" fmla="*/ 0 h 949325"/>
              <a:gd name="T8" fmla="*/ 446887 w 447040"/>
              <a:gd name="T9" fmla="*/ 948804 h 949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40" h="949325">
                <a:moveTo>
                  <a:pt x="446887" y="948804"/>
                </a:moveTo>
                <a:lnTo>
                  <a:pt x="0" y="948804"/>
                </a:lnTo>
                <a:lnTo>
                  <a:pt x="0" y="0"/>
                </a:lnTo>
                <a:lnTo>
                  <a:pt x="446887" y="0"/>
                </a:lnTo>
                <a:lnTo>
                  <a:pt x="446887" y="948804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54" name="object 48"/>
          <p:cNvSpPr>
            <a:spLocks/>
          </p:cNvSpPr>
          <p:nvPr userDrawn="1"/>
        </p:nvSpPr>
        <p:spPr bwMode="auto">
          <a:xfrm>
            <a:off x="10456863" y="3852863"/>
            <a:ext cx="446087" cy="1768475"/>
          </a:xfrm>
          <a:custGeom>
            <a:avLst/>
            <a:gdLst>
              <a:gd name="T0" fmla="*/ 446887 w 447040"/>
              <a:gd name="T1" fmla="*/ 1767192 h 1767204"/>
              <a:gd name="T2" fmla="*/ 0 w 447040"/>
              <a:gd name="T3" fmla="*/ 1767192 h 1767204"/>
              <a:gd name="T4" fmla="*/ 0 w 447040"/>
              <a:gd name="T5" fmla="*/ 0 h 1767204"/>
              <a:gd name="T6" fmla="*/ 446887 w 447040"/>
              <a:gd name="T7" fmla="*/ 0 h 1767204"/>
              <a:gd name="T8" fmla="*/ 446887 w 447040"/>
              <a:gd name="T9" fmla="*/ 1767192 h 1767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40" h="1767204">
                <a:moveTo>
                  <a:pt x="446887" y="1767192"/>
                </a:moveTo>
                <a:lnTo>
                  <a:pt x="0" y="1767192"/>
                </a:lnTo>
                <a:lnTo>
                  <a:pt x="0" y="0"/>
                </a:lnTo>
                <a:lnTo>
                  <a:pt x="446887" y="0"/>
                </a:lnTo>
                <a:lnTo>
                  <a:pt x="446887" y="1767192"/>
                </a:lnTo>
                <a:close/>
              </a:path>
            </a:pathLst>
          </a:custGeom>
          <a:solidFill>
            <a:srgbClr val="BFD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55" name="object 49"/>
          <p:cNvSpPr>
            <a:spLocks/>
          </p:cNvSpPr>
          <p:nvPr userDrawn="1"/>
        </p:nvSpPr>
        <p:spPr bwMode="auto">
          <a:xfrm>
            <a:off x="11510963" y="4608513"/>
            <a:ext cx="446087" cy="1012825"/>
          </a:xfrm>
          <a:custGeom>
            <a:avLst/>
            <a:gdLst>
              <a:gd name="T0" fmla="*/ 446887 w 447040"/>
              <a:gd name="T1" fmla="*/ 1012088 h 1012189"/>
              <a:gd name="T2" fmla="*/ 0 w 447040"/>
              <a:gd name="T3" fmla="*/ 1012088 h 1012189"/>
              <a:gd name="T4" fmla="*/ 0 w 447040"/>
              <a:gd name="T5" fmla="*/ 0 h 1012189"/>
              <a:gd name="T6" fmla="*/ 446887 w 447040"/>
              <a:gd name="T7" fmla="*/ 0 h 1012189"/>
              <a:gd name="T8" fmla="*/ 446887 w 447040"/>
              <a:gd name="T9" fmla="*/ 1012088 h 1012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40" h="1012189">
                <a:moveTo>
                  <a:pt x="446887" y="1012088"/>
                </a:moveTo>
                <a:lnTo>
                  <a:pt x="0" y="1012088"/>
                </a:lnTo>
                <a:lnTo>
                  <a:pt x="0" y="0"/>
                </a:lnTo>
                <a:lnTo>
                  <a:pt x="446887" y="0"/>
                </a:lnTo>
                <a:lnTo>
                  <a:pt x="446887" y="1012088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56" name="object 50"/>
          <p:cNvSpPr>
            <a:spLocks/>
          </p:cNvSpPr>
          <p:nvPr userDrawn="1"/>
        </p:nvSpPr>
        <p:spPr bwMode="auto">
          <a:xfrm>
            <a:off x="11957050" y="3735388"/>
            <a:ext cx="447675" cy="1885950"/>
          </a:xfrm>
          <a:custGeom>
            <a:avLst/>
            <a:gdLst>
              <a:gd name="T0" fmla="*/ 446887 w 447040"/>
              <a:gd name="T1" fmla="*/ 1885111 h 1885314"/>
              <a:gd name="T2" fmla="*/ 0 w 447040"/>
              <a:gd name="T3" fmla="*/ 1885111 h 1885314"/>
              <a:gd name="T4" fmla="*/ 0 w 447040"/>
              <a:gd name="T5" fmla="*/ 0 h 1885314"/>
              <a:gd name="T6" fmla="*/ 446887 w 447040"/>
              <a:gd name="T7" fmla="*/ 0 h 1885314"/>
              <a:gd name="T8" fmla="*/ 446887 w 447040"/>
              <a:gd name="T9" fmla="*/ 1885111 h 1885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040" h="1885314">
                <a:moveTo>
                  <a:pt x="446887" y="1885111"/>
                </a:moveTo>
                <a:lnTo>
                  <a:pt x="0" y="1885111"/>
                </a:lnTo>
                <a:lnTo>
                  <a:pt x="0" y="0"/>
                </a:lnTo>
                <a:lnTo>
                  <a:pt x="446887" y="0"/>
                </a:lnTo>
                <a:lnTo>
                  <a:pt x="446887" y="1885111"/>
                </a:lnTo>
                <a:close/>
              </a:path>
            </a:pathLst>
          </a:custGeom>
          <a:solidFill>
            <a:srgbClr val="BFD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57" name="object 51"/>
          <p:cNvSpPr txBox="1">
            <a:spLocks noChangeArrowheads="1"/>
          </p:cNvSpPr>
          <p:nvPr userDrawn="1"/>
        </p:nvSpPr>
        <p:spPr bwMode="auto">
          <a:xfrm>
            <a:off x="11699875" y="5770563"/>
            <a:ext cx="514350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600" b="1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58" name="object 52"/>
          <p:cNvSpPr txBox="1">
            <a:spLocks noChangeArrowheads="1"/>
          </p:cNvSpPr>
          <p:nvPr userDrawn="1"/>
        </p:nvSpPr>
        <p:spPr bwMode="auto">
          <a:xfrm>
            <a:off x="10199688" y="5770563"/>
            <a:ext cx="512762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600" b="1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59" name="object 53"/>
          <p:cNvSpPr txBox="1">
            <a:spLocks noChangeArrowheads="1"/>
          </p:cNvSpPr>
          <p:nvPr userDrawn="1"/>
        </p:nvSpPr>
        <p:spPr bwMode="auto">
          <a:xfrm>
            <a:off x="8683625" y="5770563"/>
            <a:ext cx="512763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600" b="1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0" name="object 54"/>
          <p:cNvSpPr txBox="1">
            <a:spLocks noChangeArrowheads="1"/>
          </p:cNvSpPr>
          <p:nvPr userDrawn="1"/>
        </p:nvSpPr>
        <p:spPr bwMode="auto">
          <a:xfrm>
            <a:off x="7175500" y="5770563"/>
            <a:ext cx="512763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600" b="1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1" name="object 55"/>
          <p:cNvSpPr txBox="1">
            <a:spLocks noChangeArrowheads="1"/>
          </p:cNvSpPr>
          <p:nvPr userDrawn="1"/>
        </p:nvSpPr>
        <p:spPr bwMode="auto">
          <a:xfrm>
            <a:off x="5672138" y="5770563"/>
            <a:ext cx="512762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600" b="1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2" name="object 56"/>
          <p:cNvSpPr txBox="1">
            <a:spLocks noChangeArrowheads="1"/>
          </p:cNvSpPr>
          <p:nvPr userDrawn="1"/>
        </p:nvSpPr>
        <p:spPr bwMode="auto">
          <a:xfrm>
            <a:off x="4132263" y="5770563"/>
            <a:ext cx="514350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600" b="1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3" name="object 57"/>
          <p:cNvSpPr txBox="1">
            <a:spLocks noChangeArrowheads="1"/>
          </p:cNvSpPr>
          <p:nvPr userDrawn="1"/>
        </p:nvSpPr>
        <p:spPr bwMode="auto">
          <a:xfrm>
            <a:off x="2611438" y="5770563"/>
            <a:ext cx="512762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600" b="1" dirty="0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 dirty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6" name="object 58"/>
          <p:cNvSpPr txBox="1"/>
          <p:nvPr userDrawn="1"/>
        </p:nvSpPr>
        <p:spPr>
          <a:xfrm>
            <a:off x="1381124" y="6065838"/>
            <a:ext cx="11661775" cy="623504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48000"/>
              </a:lnSpc>
              <a:spcBef>
                <a:spcPts val="100"/>
              </a:spcBef>
            </a:pPr>
            <a:r>
              <a:rPr lang="en-US" sz="1400" dirty="0" err="1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Aenean</a:t>
            </a:r>
            <a:r>
              <a:rPr lang="en-US" sz="140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400" dirty="0" err="1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venenatis</a:t>
            </a:r>
            <a:r>
              <a:rPr lang="en-US" sz="140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400" dirty="0" err="1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felis</a:t>
            </a:r>
            <a:r>
              <a:rPr lang="en-US" sz="140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400" dirty="0" err="1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arcu</a:t>
            </a:r>
            <a:r>
              <a:rPr lang="en-US" sz="140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.  </a:t>
            </a:r>
            <a:endParaRPr lang="lv-LV" sz="1400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lnSpc>
                <a:spcPct val="148000"/>
              </a:lnSpc>
              <a:spcBef>
                <a:spcPts val="100"/>
              </a:spcBef>
            </a:pPr>
            <a:r>
              <a:rPr lang="en-US" sz="1400" dirty="0" err="1">
                <a:solidFill>
                  <a:srgbClr val="BFD22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Aenean</a:t>
            </a:r>
            <a:r>
              <a:rPr lang="en-US" sz="1400" dirty="0">
                <a:solidFill>
                  <a:srgbClr val="BFD22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400" dirty="0" err="1">
                <a:solidFill>
                  <a:srgbClr val="BFD22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venenatis</a:t>
            </a:r>
            <a:r>
              <a:rPr lang="en-US" sz="1400" dirty="0">
                <a:solidFill>
                  <a:srgbClr val="BFD22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400" dirty="0" err="1">
                <a:solidFill>
                  <a:srgbClr val="BFD22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felis</a:t>
            </a:r>
            <a:r>
              <a:rPr lang="en-US" sz="1400" dirty="0">
                <a:solidFill>
                  <a:srgbClr val="BFD22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400" dirty="0" err="1">
                <a:solidFill>
                  <a:srgbClr val="BFD22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arcu</a:t>
            </a:r>
            <a:r>
              <a:rPr lang="en-US" sz="1400" dirty="0">
                <a:solidFill>
                  <a:srgbClr val="BFD22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.</a:t>
            </a:r>
            <a:endParaRPr lang="en-US" sz="1400" dirty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7" name="object 59"/>
          <p:cNvSpPr txBox="1">
            <a:spLocks noChangeArrowheads="1"/>
          </p:cNvSpPr>
          <p:nvPr userDrawn="1"/>
        </p:nvSpPr>
        <p:spPr bwMode="auto">
          <a:xfrm>
            <a:off x="1066800" y="3435350"/>
            <a:ext cx="51276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600" b="1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1250"/>
              </a:spcBef>
            </a:pPr>
            <a:r>
              <a:rPr lang="en-US" sz="1600" b="1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1100"/>
              </a:spcBef>
            </a:pPr>
            <a:r>
              <a:rPr lang="en-US" sz="1600" b="1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1175"/>
              </a:spcBef>
            </a:pPr>
            <a:r>
              <a:rPr lang="en-US" sz="1600" b="1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1188"/>
              </a:spcBef>
            </a:pPr>
            <a:r>
              <a:rPr lang="en-US" sz="1600" b="1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1238"/>
              </a:spcBef>
            </a:pPr>
            <a:r>
              <a:rPr lang="en-US" sz="1600" b="1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60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8" name="object 60"/>
          <p:cNvSpPr>
            <a:spLocks/>
          </p:cNvSpPr>
          <p:nvPr userDrawn="1"/>
        </p:nvSpPr>
        <p:spPr bwMode="auto">
          <a:xfrm>
            <a:off x="1082675" y="6203950"/>
            <a:ext cx="155575" cy="155575"/>
          </a:xfrm>
          <a:custGeom>
            <a:avLst/>
            <a:gdLst>
              <a:gd name="T0" fmla="*/ 155549 w 155575"/>
              <a:gd name="T1" fmla="*/ 155536 h 155575"/>
              <a:gd name="T2" fmla="*/ 0 w 155575"/>
              <a:gd name="T3" fmla="*/ 155536 h 155575"/>
              <a:gd name="T4" fmla="*/ 0 w 155575"/>
              <a:gd name="T5" fmla="*/ 0 h 155575"/>
              <a:gd name="T6" fmla="*/ 155549 w 155575"/>
              <a:gd name="T7" fmla="*/ 0 h 155575"/>
              <a:gd name="T8" fmla="*/ 155549 w 155575"/>
              <a:gd name="T9" fmla="*/ 155536 h 155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575" h="155575">
                <a:moveTo>
                  <a:pt x="155549" y="155536"/>
                </a:moveTo>
                <a:lnTo>
                  <a:pt x="0" y="155536"/>
                </a:lnTo>
                <a:lnTo>
                  <a:pt x="0" y="0"/>
                </a:lnTo>
                <a:lnTo>
                  <a:pt x="155549" y="0"/>
                </a:lnTo>
                <a:lnTo>
                  <a:pt x="155549" y="155536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72" name="object 61"/>
          <p:cNvSpPr>
            <a:spLocks/>
          </p:cNvSpPr>
          <p:nvPr userDrawn="1"/>
        </p:nvSpPr>
        <p:spPr bwMode="auto">
          <a:xfrm>
            <a:off x="1082675" y="6515100"/>
            <a:ext cx="155575" cy="155575"/>
          </a:xfrm>
          <a:custGeom>
            <a:avLst/>
            <a:gdLst>
              <a:gd name="T0" fmla="*/ 155549 w 155575"/>
              <a:gd name="T1" fmla="*/ 155524 h 155575"/>
              <a:gd name="T2" fmla="*/ 0 w 155575"/>
              <a:gd name="T3" fmla="*/ 155524 h 155575"/>
              <a:gd name="T4" fmla="*/ 0 w 155575"/>
              <a:gd name="T5" fmla="*/ 0 h 155575"/>
              <a:gd name="T6" fmla="*/ 155549 w 155575"/>
              <a:gd name="T7" fmla="*/ 0 h 155575"/>
              <a:gd name="T8" fmla="*/ 155549 w 155575"/>
              <a:gd name="T9" fmla="*/ 155524 h 155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575" h="155575">
                <a:moveTo>
                  <a:pt x="155549" y="155524"/>
                </a:moveTo>
                <a:lnTo>
                  <a:pt x="0" y="155524"/>
                </a:lnTo>
                <a:lnTo>
                  <a:pt x="0" y="0"/>
                </a:lnTo>
                <a:lnTo>
                  <a:pt x="155549" y="0"/>
                </a:lnTo>
                <a:lnTo>
                  <a:pt x="155549" y="155524"/>
                </a:lnTo>
                <a:close/>
              </a:path>
            </a:pathLst>
          </a:custGeom>
          <a:solidFill>
            <a:srgbClr val="BFD2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75" name="object 3"/>
          <p:cNvSpPr txBox="1"/>
          <p:nvPr userDrawn="1"/>
        </p:nvSpPr>
        <p:spPr>
          <a:xfrm>
            <a:off x="619125" y="1708150"/>
            <a:ext cx="12423775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-14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Mazais</a:t>
            </a:r>
            <a:r>
              <a:rPr sz="2500" b="1" spc="-42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 </a:t>
            </a:r>
            <a:r>
              <a:rPr sz="2500" b="1" spc="-15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virsraksts</a:t>
            </a:r>
            <a:endParaRPr sz="2500" dirty="0">
              <a:solidFill>
                <a:schemeClr val="bg1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76" name="TextBox 66"/>
          <p:cNvSpPr txBox="1">
            <a:spLocks noChangeArrowheads="1"/>
          </p:cNvSpPr>
          <p:nvPr userDrawn="1"/>
        </p:nvSpPr>
        <p:spPr bwMode="auto">
          <a:xfrm>
            <a:off x="622300" y="654050"/>
            <a:ext cx="12420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lv-LV" sz="5000" b="1" dirty="0">
                <a:solidFill>
                  <a:schemeClr val="bg1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5000" b="1" dirty="0">
              <a:solidFill>
                <a:schemeClr val="bg1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77" name="object 3"/>
          <p:cNvSpPr txBox="1"/>
          <p:nvPr userDrawn="1"/>
        </p:nvSpPr>
        <p:spPr>
          <a:xfrm>
            <a:off x="619125" y="2266950"/>
            <a:ext cx="12423775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-14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Teksts</a:t>
            </a:r>
            <a:endParaRPr sz="1300" dirty="0">
              <a:solidFill>
                <a:schemeClr val="bg1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78" name="object 3"/>
          <p:cNvSpPr txBox="1"/>
          <p:nvPr userDrawn="1"/>
        </p:nvSpPr>
        <p:spPr>
          <a:xfrm rot="20355368">
            <a:off x="1312815" y="2456388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838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2 apļ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8968359" y="3499048"/>
            <a:ext cx="2617787" cy="26177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440488"/>
            <a:ext cx="5638800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400" b="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424588" y="6440488"/>
            <a:ext cx="5638800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400" b="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0" name="Oval 9"/>
          <p:cNvSpPr/>
          <p:nvPr userDrawn="1"/>
        </p:nvSpPr>
        <p:spPr>
          <a:xfrm>
            <a:off x="8993188" y="3488407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33996" y="690290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7" y="1626394"/>
            <a:ext cx="12423775" cy="5040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2125663" y="3475558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18" name="Oval 17"/>
          <p:cNvSpPr/>
          <p:nvPr userDrawn="1"/>
        </p:nvSpPr>
        <p:spPr>
          <a:xfrm>
            <a:off x="2150492" y="3464917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82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2 apļ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8968359" y="3499048"/>
            <a:ext cx="2617787" cy="26177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440488"/>
            <a:ext cx="5638800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400" b="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424588" y="6440488"/>
            <a:ext cx="5638800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400" b="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0" name="Oval 9"/>
          <p:cNvSpPr/>
          <p:nvPr userDrawn="1"/>
        </p:nvSpPr>
        <p:spPr>
          <a:xfrm>
            <a:off x="8993188" y="3488407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33996" y="690290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7" y="1626394"/>
            <a:ext cx="12423775" cy="5040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2125663" y="3475558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18" name="Oval 17"/>
          <p:cNvSpPr/>
          <p:nvPr userDrawn="1"/>
        </p:nvSpPr>
        <p:spPr>
          <a:xfrm>
            <a:off x="2150492" y="3464917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51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3 apļ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33996" y="690290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7" y="1626394"/>
            <a:ext cx="12423775" cy="5040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1" name="object 6"/>
          <p:cNvSpPr>
            <a:spLocks/>
          </p:cNvSpPr>
          <p:nvPr userDrawn="1"/>
        </p:nvSpPr>
        <p:spPr bwMode="auto">
          <a:xfrm>
            <a:off x="966044" y="3478213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966044" y="3475558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27" name="Oval 26"/>
          <p:cNvSpPr/>
          <p:nvPr userDrawn="1"/>
        </p:nvSpPr>
        <p:spPr>
          <a:xfrm>
            <a:off x="990873" y="3464917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bject 6"/>
          <p:cNvSpPr>
            <a:spLocks/>
          </p:cNvSpPr>
          <p:nvPr userDrawn="1"/>
        </p:nvSpPr>
        <p:spPr bwMode="auto">
          <a:xfrm>
            <a:off x="5556499" y="3468935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5556499" y="3466280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33" name="Oval 32"/>
          <p:cNvSpPr/>
          <p:nvPr userDrawn="1"/>
        </p:nvSpPr>
        <p:spPr>
          <a:xfrm>
            <a:off x="5581328" y="3455639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bject 6"/>
          <p:cNvSpPr>
            <a:spLocks/>
          </p:cNvSpPr>
          <p:nvPr userDrawn="1"/>
        </p:nvSpPr>
        <p:spPr bwMode="auto">
          <a:xfrm>
            <a:off x="10157569" y="3468935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10157569" y="3466280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39" name="Oval 38"/>
          <p:cNvSpPr/>
          <p:nvPr userDrawn="1"/>
        </p:nvSpPr>
        <p:spPr>
          <a:xfrm>
            <a:off x="10182398" y="3455639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89980" y="6594946"/>
            <a:ext cx="3816424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b="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957180" y="6594946"/>
            <a:ext cx="3816424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b="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9570665" y="6594946"/>
            <a:ext cx="3816424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b="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1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3 apļ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33996" y="690290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7" y="1626394"/>
            <a:ext cx="12423775" cy="5040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1" name="object 6"/>
          <p:cNvSpPr>
            <a:spLocks/>
          </p:cNvSpPr>
          <p:nvPr userDrawn="1"/>
        </p:nvSpPr>
        <p:spPr bwMode="auto">
          <a:xfrm>
            <a:off x="966044" y="3478213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966044" y="3475558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27" name="Oval 26"/>
          <p:cNvSpPr/>
          <p:nvPr userDrawn="1"/>
        </p:nvSpPr>
        <p:spPr>
          <a:xfrm>
            <a:off x="990873" y="3464917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bject 6"/>
          <p:cNvSpPr>
            <a:spLocks/>
          </p:cNvSpPr>
          <p:nvPr userDrawn="1"/>
        </p:nvSpPr>
        <p:spPr bwMode="auto">
          <a:xfrm>
            <a:off x="5556499" y="3468935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5556499" y="3466280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33" name="Oval 32"/>
          <p:cNvSpPr/>
          <p:nvPr userDrawn="1"/>
        </p:nvSpPr>
        <p:spPr>
          <a:xfrm>
            <a:off x="5581328" y="3455639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bject 6"/>
          <p:cNvSpPr>
            <a:spLocks/>
          </p:cNvSpPr>
          <p:nvPr userDrawn="1"/>
        </p:nvSpPr>
        <p:spPr bwMode="auto">
          <a:xfrm>
            <a:off x="10157569" y="3468935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10157569" y="3466280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39" name="Oval 38"/>
          <p:cNvSpPr/>
          <p:nvPr userDrawn="1"/>
        </p:nvSpPr>
        <p:spPr>
          <a:xfrm>
            <a:off x="10182398" y="3455639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89980" y="6594946"/>
            <a:ext cx="3816424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b="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957180" y="6594946"/>
            <a:ext cx="3816424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b="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9570665" y="6594946"/>
            <a:ext cx="3816424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b="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201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pilna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 noChangeArrowheads="1"/>
          </p:cNvSpPr>
          <p:nvPr userDrawn="1"/>
        </p:nvSpPr>
        <p:spPr bwMode="auto">
          <a:xfrm>
            <a:off x="3175" y="0"/>
            <a:ext cx="13733463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87846" y="1877591"/>
            <a:ext cx="12363574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0" baseline="0">
                <a:solidFill>
                  <a:schemeClr val="bg1"/>
                </a:solidFill>
              </a:defRPr>
            </a:lvl1pPr>
          </a:lstStyle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2500" b="1" spc="-145" dirty="0" err="1">
                <a:solidFill>
                  <a:srgbClr val="0F416A"/>
                </a:solidFill>
                <a:latin typeface="Century Gothic" pitchFamily="34" charset="0"/>
                <a:cs typeface="Mark"/>
              </a:rPr>
              <a:t>Mazais</a:t>
            </a:r>
            <a:r>
              <a:rPr lang="en-US" sz="2500" b="1" spc="-420" dirty="0">
                <a:solidFill>
                  <a:srgbClr val="0F416A"/>
                </a:solidFill>
                <a:latin typeface="Century Gothic" pitchFamily="34" charset="0"/>
                <a:cs typeface="Mark"/>
              </a:rPr>
              <a:t> </a:t>
            </a:r>
            <a:r>
              <a:rPr lang="en-US" sz="2500" b="1" spc="-155" dirty="0" err="1">
                <a:solidFill>
                  <a:srgbClr val="0F416A"/>
                </a:solidFill>
                <a:latin typeface="Century Gothic" pitchFamily="34" charset="0"/>
                <a:cs typeface="Mark"/>
              </a:rPr>
              <a:t>virsraksts</a:t>
            </a:r>
            <a:endParaRPr lang="en-US" sz="2500" dirty="0">
              <a:latin typeface="Century Gothic" pitchFamily="34" charset="0"/>
              <a:cs typeface="Mark"/>
            </a:endParaRPr>
          </a:p>
        </p:txBody>
      </p:sp>
      <p:sp>
        <p:nvSpPr>
          <p:cNvPr id="11" name="object 3"/>
          <p:cNvSpPr txBox="1">
            <a:spLocks noGrp="1"/>
          </p:cNvSpPr>
          <p:nvPr>
            <p:ph type="title" hasCustomPrompt="1"/>
          </p:nvPr>
        </p:nvSpPr>
        <p:spPr>
          <a:xfrm>
            <a:off x="987846" y="983010"/>
            <a:ext cx="12363574" cy="787400"/>
          </a:xfrm>
          <a:prstGeom prst="rect">
            <a:avLst/>
          </a:prstGeom>
        </p:spPr>
        <p:txBody>
          <a:bodyPr tIns="12700" rtlCol="0"/>
          <a:lstStyle>
            <a:lvl1pPr algn="l">
              <a:defRPr sz="5000" b="1" spc="0" baseline="0">
                <a:solidFill>
                  <a:schemeClr val="bg1"/>
                </a:solidFill>
              </a:defRPr>
            </a:lvl1pPr>
          </a:lstStyle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5000" b="1" spc="-120" dirty="0">
                <a:solidFill>
                  <a:srgbClr val="0F416A"/>
                </a:solidFill>
                <a:latin typeface="Century Gothic" pitchFamily="34" charset="0"/>
                <a:cs typeface="Mark"/>
              </a:rPr>
              <a:t>LIELAIS</a:t>
            </a:r>
            <a:r>
              <a:rPr lang="en-US" sz="5000" b="1" spc="-335" dirty="0">
                <a:solidFill>
                  <a:srgbClr val="0F416A"/>
                </a:solidFill>
                <a:latin typeface="Century Gothic" pitchFamily="34" charset="0"/>
                <a:cs typeface="Mark"/>
              </a:rPr>
              <a:t> </a:t>
            </a:r>
            <a:r>
              <a:rPr lang="en-US" sz="5000" b="1" spc="-130" dirty="0">
                <a:solidFill>
                  <a:srgbClr val="0F416A"/>
                </a:solidFill>
                <a:latin typeface="Century Gothic" pitchFamily="34" charset="0"/>
                <a:cs typeface="Mark"/>
              </a:rPr>
              <a:t>VIRSRAKSTS</a:t>
            </a:r>
            <a:endParaRPr lang="en-US" sz="5000" dirty="0">
              <a:latin typeface="Century Gothic" pitchFamily="34" charset="0"/>
              <a:cs typeface="Mark"/>
            </a:endParaRPr>
          </a:p>
        </p:txBody>
      </p:sp>
    </p:spTree>
    <p:extLst>
      <p:ext uri="{BB962C8B-B14F-4D97-AF65-F5344CB8AC3E}">
        <p14:creationId xmlns:p14="http://schemas.microsoft.com/office/powerpoint/2010/main" val="3036392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pilna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 noChangeArrowheads="1"/>
          </p:cNvSpPr>
          <p:nvPr userDrawn="1"/>
        </p:nvSpPr>
        <p:spPr bwMode="auto">
          <a:xfrm>
            <a:off x="3175" y="0"/>
            <a:ext cx="13733463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5" name="object 3"/>
          <p:cNvSpPr txBox="1"/>
          <p:nvPr userDrawn="1"/>
        </p:nvSpPr>
        <p:spPr>
          <a:xfrm>
            <a:off x="1071563" y="973138"/>
            <a:ext cx="11398250" cy="787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5000" b="1" spc="0" baseline="0" dirty="0">
                <a:solidFill>
                  <a:srgbClr val="0F416A"/>
                </a:solidFill>
                <a:latin typeface="Century Gothic" pitchFamily="34" charset="0"/>
                <a:cs typeface="Mark"/>
              </a:rPr>
              <a:t>LIELAIS VIRSRAKSTS</a:t>
            </a:r>
            <a:endParaRPr sz="50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6" name="object 4"/>
          <p:cNvSpPr txBox="1"/>
          <p:nvPr userDrawn="1"/>
        </p:nvSpPr>
        <p:spPr>
          <a:xfrm>
            <a:off x="1071563" y="1925638"/>
            <a:ext cx="11398250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F416A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8" name="object 3"/>
          <p:cNvSpPr txBox="1"/>
          <p:nvPr userDrawn="1"/>
        </p:nvSpPr>
        <p:spPr>
          <a:xfrm rot="20355368">
            <a:off x="354318" y="2119299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8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ls 2 apļ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5"/>
          <p:cNvSpPr txBox="1">
            <a:spLocks noChangeArrowheads="1"/>
          </p:cNvSpPr>
          <p:nvPr userDrawn="1"/>
        </p:nvSpPr>
        <p:spPr bwMode="auto">
          <a:xfrm>
            <a:off x="9391650" y="958850"/>
            <a:ext cx="413067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4600" b="1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4600" b="1" spc="0" baseline="0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25" name="object 6"/>
          <p:cNvSpPr>
            <a:spLocks/>
          </p:cNvSpPr>
          <p:nvPr userDrawn="1"/>
        </p:nvSpPr>
        <p:spPr bwMode="auto">
          <a:xfrm>
            <a:off x="2125663" y="3478213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2" name="object 3"/>
          <p:cNvSpPr txBox="1">
            <a:spLocks noGrp="1"/>
          </p:cNvSpPr>
          <p:nvPr>
            <p:ph type="title" hasCustomPrompt="1"/>
          </p:nvPr>
        </p:nvSpPr>
        <p:spPr>
          <a:xfrm>
            <a:off x="533996" y="690290"/>
            <a:ext cx="12147550" cy="787400"/>
          </a:xfrm>
          <a:prstGeom prst="rect">
            <a:avLst/>
          </a:prstGeom>
        </p:spPr>
        <p:txBody>
          <a:bodyPr tIns="12700" rtlCol="0"/>
          <a:lstStyle>
            <a:lvl1pPr>
              <a:defRPr sz="5000" b="1" kern="1200" spc="0" baseline="0" dirty="0">
                <a:solidFill>
                  <a:schemeClr val="bg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marL="12700" algn="l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-120" dirty="0">
                <a:solidFill>
                  <a:schemeClr val="bg1"/>
                </a:solidFill>
                <a:latin typeface="Century Gothic" pitchFamily="34" charset="0"/>
              </a:rPr>
              <a:t>LIELAIS</a:t>
            </a:r>
            <a:r>
              <a:rPr spc="-335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spc="-130" dirty="0">
                <a:solidFill>
                  <a:schemeClr val="bg1"/>
                </a:solidFill>
                <a:latin typeface="Century Gothic" pitchFamily="34" charset="0"/>
              </a:rPr>
              <a:t>VIRSRAKSTS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440488"/>
            <a:ext cx="5638800" cy="226466"/>
          </a:xfrm>
          <a:prstGeom prst="rect">
            <a:avLst/>
          </a:prstGeom>
        </p:spPr>
        <p:txBody>
          <a:bodyPr anchor="ctr"/>
          <a:lstStyle>
            <a:lvl1pPr algn="ctr">
              <a:defRPr sz="13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424588" y="6440488"/>
            <a:ext cx="5638800" cy="226466"/>
          </a:xfrm>
          <a:prstGeom prst="rect">
            <a:avLst/>
          </a:prstGeom>
        </p:spPr>
        <p:txBody>
          <a:bodyPr anchor="ctr"/>
          <a:lstStyle>
            <a:lvl1pPr algn="ctr">
              <a:defRPr sz="13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125663" y="3478213"/>
            <a:ext cx="2617787" cy="2617787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968359" y="3488407"/>
            <a:ext cx="2617787" cy="2617787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Oval 34"/>
          <p:cNvSpPr/>
          <p:nvPr userDrawn="1"/>
        </p:nvSpPr>
        <p:spPr>
          <a:xfrm>
            <a:off x="8993188" y="3488407"/>
            <a:ext cx="2592958" cy="262398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0" baseline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33996" y="1626395"/>
            <a:ext cx="12168187" cy="504056"/>
          </a:xfrm>
          <a:prstGeom prst="rect">
            <a:avLst/>
          </a:prstGeom>
        </p:spPr>
        <p:txBody>
          <a:bodyPr anchor="ctr"/>
          <a:lstStyle>
            <a:lvl1pPr>
              <a:defRPr lang="lv-LV" sz="2500" b="1" spc="0" baseline="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56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1/3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998493" y="2016944"/>
            <a:ext cx="8280920" cy="40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98492" y="978322"/>
            <a:ext cx="8280920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998492" y="2490490"/>
            <a:ext cx="8280920" cy="2880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578350" cy="78565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9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ltais 1/3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998493" y="2016944"/>
            <a:ext cx="8280920" cy="40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98492" y="978322"/>
            <a:ext cx="8280920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998492" y="2490490"/>
            <a:ext cx="8280920" cy="2880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578350" cy="78565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33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1/3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>
            <a:spLocks noChangeArrowheads="1"/>
          </p:cNvSpPr>
          <p:nvPr userDrawn="1"/>
        </p:nvSpPr>
        <p:spPr bwMode="auto">
          <a:xfrm>
            <a:off x="0" y="0"/>
            <a:ext cx="4578350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7" name="object 3"/>
          <p:cNvSpPr txBox="1"/>
          <p:nvPr userDrawn="1"/>
        </p:nvSpPr>
        <p:spPr>
          <a:xfrm>
            <a:off x="5118100" y="973138"/>
            <a:ext cx="8088313" cy="787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5000" b="1" spc="0" baseline="0" dirty="0">
                <a:solidFill>
                  <a:srgbClr val="00AAC6"/>
                </a:solidFill>
                <a:latin typeface="Century Gothic" pitchFamily="34" charset="0"/>
                <a:cs typeface="Arial" pitchFamily="34" charset="0"/>
              </a:rPr>
              <a:t>LIELAIS VIRSRAKSTS</a:t>
            </a:r>
          </a:p>
        </p:txBody>
      </p:sp>
      <p:sp>
        <p:nvSpPr>
          <p:cNvPr id="8" name="object 4"/>
          <p:cNvSpPr txBox="1"/>
          <p:nvPr userDrawn="1"/>
        </p:nvSpPr>
        <p:spPr>
          <a:xfrm>
            <a:off x="5118100" y="1925638"/>
            <a:ext cx="8088313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</a:p>
        </p:txBody>
      </p:sp>
      <p:sp>
        <p:nvSpPr>
          <p:cNvPr id="9" name="object 4"/>
          <p:cNvSpPr txBox="1"/>
          <p:nvPr userDrawn="1"/>
        </p:nvSpPr>
        <p:spPr>
          <a:xfrm>
            <a:off x="5118100" y="2482850"/>
            <a:ext cx="8102600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solidFill>
                <a:srgbClr val="00AAC6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6" name="object 3"/>
          <p:cNvSpPr txBox="1"/>
          <p:nvPr userDrawn="1"/>
        </p:nvSpPr>
        <p:spPr>
          <a:xfrm rot="20355368">
            <a:off x="977229" y="3183193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01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2/3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304187" y="2687514"/>
            <a:ext cx="5904655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02748" y="978322"/>
            <a:ext cx="5904656" cy="160364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sz="5000" b="1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 LIELAIS VIRSRAKSTS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867525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72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ltais 2/3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304187" y="2687514"/>
            <a:ext cx="5904655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02748" y="978322"/>
            <a:ext cx="5904656" cy="160364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sz="5000" b="1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 LIELAIS VIRSRAKSTS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867525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366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2/3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 noChangeArrowheads="1"/>
          </p:cNvSpPr>
          <p:nvPr userDrawn="1"/>
        </p:nvSpPr>
        <p:spPr bwMode="auto">
          <a:xfrm>
            <a:off x="0" y="0"/>
            <a:ext cx="6867525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3"/>
          <p:cNvSpPr txBox="1"/>
          <p:nvPr userDrawn="1"/>
        </p:nvSpPr>
        <p:spPr>
          <a:xfrm>
            <a:off x="7327900" y="2687638"/>
            <a:ext cx="5867400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solidFill>
                <a:prstClr val="black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 userDrawn="1"/>
        </p:nvSpPr>
        <p:spPr bwMode="auto">
          <a:xfrm>
            <a:off x="7327900" y="958850"/>
            <a:ext cx="5867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lv-LV" sz="5000" b="1" spc="0" baseline="0" dirty="0">
                <a:solidFill>
                  <a:srgbClr val="00AAC6"/>
                </a:solidFill>
                <a:latin typeface="Century Gothic" pitchFamily="34" charset="0"/>
              </a:rPr>
              <a:t>LIELAIS VIRSRAKSTS</a:t>
            </a:r>
            <a:endParaRPr lang="en-US" sz="5000" b="1" spc="0" baseline="0" dirty="0">
              <a:solidFill>
                <a:srgbClr val="00AAC6"/>
              </a:solidFill>
              <a:latin typeface="Century Gothic" pitchFamily="34" charset="0"/>
            </a:endParaRPr>
          </a:p>
        </p:txBody>
      </p:sp>
      <p:sp>
        <p:nvSpPr>
          <p:cNvPr id="8" name="object 3"/>
          <p:cNvSpPr txBox="1"/>
          <p:nvPr userDrawn="1"/>
        </p:nvSpPr>
        <p:spPr>
          <a:xfrm rot="20355368">
            <a:off x="1633495" y="426467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216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2/3 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9390211" y="958850"/>
            <a:ext cx="4130675" cy="153888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391649" y="2687514"/>
            <a:ext cx="4130675" cy="406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174" y="0"/>
            <a:ext cx="9155113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25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ltais 2/3 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9390211" y="958850"/>
            <a:ext cx="4130675" cy="153888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391649" y="2687514"/>
            <a:ext cx="4130675" cy="406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174" y="0"/>
            <a:ext cx="9155113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67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2/3 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ChangeArrowheads="1"/>
          </p:cNvSpPr>
          <p:nvPr userDrawn="1"/>
        </p:nvSpPr>
        <p:spPr bwMode="auto">
          <a:xfrm>
            <a:off x="3175" y="0"/>
            <a:ext cx="9155113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5" name="object 3"/>
          <p:cNvSpPr txBox="1"/>
          <p:nvPr userDrawn="1"/>
        </p:nvSpPr>
        <p:spPr>
          <a:xfrm>
            <a:off x="9391650" y="2687638"/>
            <a:ext cx="4130675" cy="406400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-145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</a:t>
            </a:r>
            <a:r>
              <a:rPr sz="2500" b="1" spc="-42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 </a:t>
            </a:r>
            <a:r>
              <a:rPr sz="2500" b="1" spc="-155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virsraksts</a:t>
            </a:r>
            <a:endParaRPr sz="2500" dirty="0">
              <a:latin typeface="Century Gothic" pitchFamily="34" charset="0"/>
              <a:cs typeface="Mark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391650" y="958850"/>
            <a:ext cx="413067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4600" b="1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4600" b="1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7" name="object 3"/>
          <p:cNvSpPr txBox="1"/>
          <p:nvPr userDrawn="1"/>
        </p:nvSpPr>
        <p:spPr>
          <a:xfrm rot="20355368">
            <a:off x="1415437" y="439376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61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lielais virsraksts bilde augš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19125" y="3994150"/>
            <a:ext cx="12423775" cy="40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9124" y="2955528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3736638" cy="261937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02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ls 3 apļ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6"/>
          <p:cNvSpPr>
            <a:spLocks/>
          </p:cNvSpPr>
          <p:nvPr userDrawn="1"/>
        </p:nvSpPr>
        <p:spPr bwMode="auto">
          <a:xfrm>
            <a:off x="966044" y="3478213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kern="0" spc="0" baseline="0">
              <a:latin typeface="Century Gothic" pitchFamily="34" charset="0"/>
            </a:endParaRPr>
          </a:p>
        </p:txBody>
      </p:sp>
      <p:sp>
        <p:nvSpPr>
          <p:cNvPr id="12" name="object 3"/>
          <p:cNvSpPr txBox="1">
            <a:spLocks noGrp="1"/>
          </p:cNvSpPr>
          <p:nvPr>
            <p:ph type="title" hasCustomPrompt="1"/>
          </p:nvPr>
        </p:nvSpPr>
        <p:spPr>
          <a:xfrm>
            <a:off x="533996" y="690290"/>
            <a:ext cx="12147550" cy="787400"/>
          </a:xfrm>
          <a:prstGeom prst="rect">
            <a:avLst/>
          </a:prstGeom>
        </p:spPr>
        <p:txBody>
          <a:bodyPr tIns="12700" rtlCol="0"/>
          <a:lstStyle>
            <a:lvl1pPr>
              <a:defRPr sz="5000" b="1" kern="0" spc="0" baseline="0" dirty="0">
                <a:solidFill>
                  <a:schemeClr val="bg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marL="12700" algn="l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-120" dirty="0">
                <a:solidFill>
                  <a:schemeClr val="bg1"/>
                </a:solidFill>
                <a:latin typeface="Century Gothic" pitchFamily="34" charset="0"/>
              </a:rPr>
              <a:t>LIELAIS</a:t>
            </a:r>
            <a:r>
              <a:rPr spc="-335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spc="-130" dirty="0">
                <a:solidFill>
                  <a:schemeClr val="bg1"/>
                </a:solidFill>
                <a:latin typeface="Century Gothic" pitchFamily="34" charset="0"/>
              </a:rPr>
              <a:t>VIRSRAKSTS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66044" y="3478213"/>
            <a:ext cx="2617787" cy="2617787"/>
          </a:xfrm>
          <a:prstGeom prst="rect">
            <a:avLst/>
          </a:prstGeom>
        </p:spPr>
        <p:txBody>
          <a:bodyPr/>
          <a:lstStyle>
            <a:lvl1pPr>
              <a:defRPr kern="0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0157569" y="3488407"/>
            <a:ext cx="2617787" cy="2617787"/>
          </a:xfrm>
          <a:prstGeom prst="rect">
            <a:avLst/>
          </a:prstGeom>
        </p:spPr>
        <p:txBody>
          <a:bodyPr/>
          <a:lstStyle>
            <a:lvl1pPr>
              <a:defRPr kern="0" spc="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Oval 34"/>
          <p:cNvSpPr/>
          <p:nvPr userDrawn="1"/>
        </p:nvSpPr>
        <p:spPr>
          <a:xfrm>
            <a:off x="10182398" y="3488407"/>
            <a:ext cx="2592958" cy="262398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0" spc="0" baseline="0"/>
          </a:p>
        </p:txBody>
      </p:sp>
      <p:sp>
        <p:nvSpPr>
          <p:cNvPr id="11" name="object 6"/>
          <p:cNvSpPr>
            <a:spLocks/>
          </p:cNvSpPr>
          <p:nvPr userDrawn="1"/>
        </p:nvSpPr>
        <p:spPr bwMode="auto">
          <a:xfrm>
            <a:off x="5549057" y="3478213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kern="0" spc="0" baseline="0">
              <a:latin typeface="Century Gothic" pitchFamily="34" charset="0"/>
            </a:endParaRP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5"/>
          </p:nvPr>
        </p:nvSpPr>
        <p:spPr>
          <a:xfrm>
            <a:off x="5549057" y="3478213"/>
            <a:ext cx="2617787" cy="2617787"/>
          </a:xfrm>
          <a:prstGeom prst="rect">
            <a:avLst/>
          </a:prstGeom>
        </p:spPr>
        <p:txBody>
          <a:bodyPr/>
          <a:lstStyle>
            <a:lvl1pPr>
              <a:defRPr kern="0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97080" y="6584504"/>
            <a:ext cx="3798683" cy="226466"/>
          </a:xfrm>
          <a:prstGeom prst="rect">
            <a:avLst/>
          </a:prstGeom>
        </p:spPr>
        <p:txBody>
          <a:bodyPr anchor="ctr"/>
          <a:lstStyle>
            <a:lvl1pPr algn="ctr">
              <a:defRPr sz="1300" kern="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958608" y="6584504"/>
            <a:ext cx="3798683" cy="226466"/>
          </a:xfrm>
          <a:prstGeom prst="rect">
            <a:avLst/>
          </a:prstGeom>
        </p:spPr>
        <p:txBody>
          <a:bodyPr anchor="ctr"/>
          <a:lstStyle>
            <a:lvl1pPr algn="ctr">
              <a:defRPr sz="1300" kern="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579535" y="6584504"/>
            <a:ext cx="3798683" cy="226466"/>
          </a:xfrm>
          <a:prstGeom prst="rect">
            <a:avLst/>
          </a:prstGeom>
        </p:spPr>
        <p:txBody>
          <a:bodyPr anchor="ctr"/>
          <a:lstStyle>
            <a:lvl1pPr algn="ctr">
              <a:defRPr sz="1300" kern="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3997" y="1698005"/>
            <a:ext cx="12169352" cy="432445"/>
          </a:xfrm>
          <a:prstGeom prst="rect">
            <a:avLst/>
          </a:prstGeom>
        </p:spPr>
        <p:txBody>
          <a:bodyPr anchor="ctr"/>
          <a:lstStyle>
            <a:lvl1pPr>
              <a:defRPr lang="lv-LV" sz="2500" b="1" kern="0" spc="0" baseline="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48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ltais lielais virsraksts bilde augš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19125" y="3994150"/>
            <a:ext cx="12423775" cy="40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9124" y="2955528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3736638" cy="261937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096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lielais virsraksts bilde augš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>
            <a:spLocks noChangeArrowheads="1"/>
          </p:cNvSpPr>
          <p:nvPr userDrawn="1"/>
        </p:nvSpPr>
        <p:spPr bwMode="auto">
          <a:xfrm>
            <a:off x="3175" y="0"/>
            <a:ext cx="13733463" cy="261937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object 3"/>
          <p:cNvSpPr txBox="1"/>
          <p:nvPr userDrawn="1"/>
        </p:nvSpPr>
        <p:spPr>
          <a:xfrm>
            <a:off x="619125" y="3994150"/>
            <a:ext cx="12423775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 userDrawn="1"/>
        </p:nvSpPr>
        <p:spPr bwMode="auto">
          <a:xfrm>
            <a:off x="498772" y="2940050"/>
            <a:ext cx="12420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lv-LV" sz="5000" b="1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5000" b="1" spc="0" baseline="0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9" name="object 3"/>
          <p:cNvSpPr txBox="1"/>
          <p:nvPr userDrawn="1"/>
        </p:nvSpPr>
        <p:spPr>
          <a:xfrm rot="20355368">
            <a:off x="977229" y="3183193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96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079500" y="501650"/>
            <a:ext cx="115824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 dirty="0"/>
              <a:t>Latvijas kartes attēls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191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52" y="474265"/>
            <a:ext cx="11593288" cy="6864719"/>
          </a:xfrm>
          <a:prstGeom prst="rect">
            <a:avLst/>
          </a:prstGeom>
        </p:spPr>
      </p:pic>
      <p:sp>
        <p:nvSpPr>
          <p:cNvPr id="4" name="object 3"/>
          <p:cNvSpPr txBox="1"/>
          <p:nvPr userDrawn="1"/>
        </p:nvSpPr>
        <p:spPr>
          <a:xfrm rot="20355368">
            <a:off x="1193252" y="4105731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063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741400" cy="7861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 dirty="0"/>
              <a:t>Video slaida fona attēls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72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>
            <a:spLocks noChangeArrowheads="1"/>
          </p:cNvSpPr>
          <p:nvPr userDrawn="1"/>
        </p:nvSpPr>
        <p:spPr bwMode="auto">
          <a:xfrm>
            <a:off x="3175" y="0"/>
            <a:ext cx="13733463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object 3"/>
          <p:cNvSpPr>
            <a:spLocks/>
          </p:cNvSpPr>
          <p:nvPr userDrawn="1"/>
        </p:nvSpPr>
        <p:spPr bwMode="auto">
          <a:xfrm>
            <a:off x="6394450" y="3378200"/>
            <a:ext cx="952500" cy="1100138"/>
          </a:xfrm>
          <a:custGeom>
            <a:avLst/>
            <a:gdLst>
              <a:gd name="T0" fmla="*/ 0 w 952500"/>
              <a:gd name="T1" fmla="*/ 0 h 1100454"/>
              <a:gd name="T2" fmla="*/ 0 w 952500"/>
              <a:gd name="T3" fmla="*/ 1099858 h 1100454"/>
              <a:gd name="T4" fmla="*/ 952500 w 952500"/>
              <a:gd name="T5" fmla="*/ 549922 h 1100454"/>
              <a:gd name="T6" fmla="*/ 0 w 952500"/>
              <a:gd name="T7" fmla="*/ 0 h 1100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2500" h="1100454">
                <a:moveTo>
                  <a:pt x="0" y="0"/>
                </a:moveTo>
                <a:lnTo>
                  <a:pt x="0" y="1099858"/>
                </a:lnTo>
                <a:lnTo>
                  <a:pt x="952500" y="549922"/>
                </a:lnTo>
                <a:lnTo>
                  <a:pt x="0" y="0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3"/>
          <p:cNvSpPr txBox="1"/>
          <p:nvPr userDrawn="1"/>
        </p:nvSpPr>
        <p:spPr>
          <a:xfrm rot="20355368">
            <a:off x="-30884" y="2119296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874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lielais virsraksts 2/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3996" y="1698402"/>
            <a:ext cx="12423775" cy="4161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2500" b="1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1253" y="635843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33996" y="2406649"/>
            <a:ext cx="5976938" cy="2127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7014716" y="2418482"/>
            <a:ext cx="5976938" cy="2127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54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lielais virsraksts 2/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3996" y="1698402"/>
            <a:ext cx="12423775" cy="4161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2500" b="1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1253" y="635843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33996" y="2406649"/>
            <a:ext cx="5976938" cy="2127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7014716" y="2418482"/>
            <a:ext cx="5976938" cy="2127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20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lielais virsraksts 3/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1253" y="635843"/>
            <a:ext cx="12490127" cy="846535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3996" y="1698402"/>
            <a:ext cx="12457384" cy="4161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2500" b="1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33996" y="2406649"/>
            <a:ext cx="3898304" cy="21272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854476" y="2406650"/>
            <a:ext cx="3898304" cy="21272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9138990" y="2406650"/>
            <a:ext cx="3898304" cy="21272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58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ltais lielais virsraksts 3/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1253" y="635843"/>
            <a:ext cx="12490127" cy="846535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3996" y="1698402"/>
            <a:ext cx="12457384" cy="4161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2500" b="1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33996" y="2406649"/>
            <a:ext cx="3898304" cy="21272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854476" y="2406650"/>
            <a:ext cx="3898304" cy="21272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9138990" y="2406650"/>
            <a:ext cx="3898304" cy="21272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97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bltzils 2 don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>
            <a:spLocks/>
          </p:cNvSpPr>
          <p:nvPr userDrawn="1"/>
        </p:nvSpPr>
        <p:spPr bwMode="auto">
          <a:xfrm>
            <a:off x="6869113" y="0"/>
            <a:ext cx="6867525" cy="7856538"/>
          </a:xfrm>
          <a:custGeom>
            <a:avLst/>
            <a:gdLst>
              <a:gd name="T0" fmla="*/ 0 w 6868159"/>
              <a:gd name="T1" fmla="*/ 7856068 h 7856855"/>
              <a:gd name="T2" fmla="*/ 6867183 w 6868159"/>
              <a:gd name="T3" fmla="*/ 7856068 h 7856855"/>
              <a:gd name="T4" fmla="*/ 6867183 w 6868159"/>
              <a:gd name="T5" fmla="*/ 0 h 7856855"/>
              <a:gd name="T6" fmla="*/ 0 w 6868159"/>
              <a:gd name="T7" fmla="*/ 0 h 7856855"/>
              <a:gd name="T8" fmla="*/ 0 w 6868159"/>
              <a:gd name="T9" fmla="*/ 7856068 h 78568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868159" h="7856855">
                <a:moveTo>
                  <a:pt x="0" y="7856385"/>
                </a:moveTo>
                <a:lnTo>
                  <a:pt x="6867817" y="7856385"/>
                </a:lnTo>
                <a:lnTo>
                  <a:pt x="686781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58132" y="1013495"/>
            <a:ext cx="3337743" cy="358105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640763" y="1021888"/>
            <a:ext cx="3337743" cy="358105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8" name="Chart Placeholder 16"/>
          <p:cNvSpPr>
            <a:spLocks noGrp="1"/>
          </p:cNvSpPr>
          <p:nvPr>
            <p:ph type="chart" sz="quarter" idx="12"/>
          </p:nvPr>
        </p:nvSpPr>
        <p:spPr>
          <a:xfrm>
            <a:off x="894037" y="2417763"/>
            <a:ext cx="5184502" cy="28686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804765" y="7356251"/>
            <a:ext cx="3265735" cy="287561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670007" y="7356251"/>
            <a:ext cx="3265735" cy="287561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4" name="Chart Placeholder 16"/>
          <p:cNvSpPr>
            <a:spLocks noGrp="1"/>
          </p:cNvSpPr>
          <p:nvPr>
            <p:ph type="chart" sz="quarter" idx="17"/>
          </p:nvPr>
        </p:nvSpPr>
        <p:spPr>
          <a:xfrm>
            <a:off x="7710624" y="2417763"/>
            <a:ext cx="5184502" cy="28686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470100" y="5298802"/>
            <a:ext cx="3887788" cy="1295400"/>
          </a:xfrm>
          <a:prstGeom prst="rect">
            <a:avLst/>
          </a:prstGeom>
        </p:spPr>
        <p:txBody>
          <a:bodyPr anchor="t"/>
          <a:lstStyle>
            <a:lvl1pPr marL="0" algn="ctr">
              <a:spcBef>
                <a:spcPts val="0"/>
              </a:spcBef>
              <a:defRPr lang="en-US" sz="1500" b="1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3pPr marL="0" algn="ctr">
              <a:spcBef>
                <a:spcPts val="0"/>
              </a:spcBef>
              <a:defRPr lang="en-US" sz="1500" b="1" dirty="0" smtClean="0">
                <a:solidFill>
                  <a:srgbClr val="C4D600"/>
                </a:solidFill>
                <a:latin typeface="Century Gothic" pitchFamily="34" charset="0"/>
                <a:ea typeface="+mn-ea"/>
                <a:cs typeface="+mn-cs"/>
              </a:defRPr>
            </a:lvl3pPr>
            <a:lvl5pPr marL="0" algn="ctr">
              <a:spcBef>
                <a:spcPts val="0"/>
              </a:spcBef>
              <a:defRPr lang="en-US" sz="1500" b="1" dirty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lv-LV" dirty="0"/>
              <a:t>teksts</a:t>
            </a:r>
          </a:p>
          <a:p>
            <a:pPr lvl="0"/>
            <a:endParaRPr lang="en-US" dirty="0"/>
          </a:p>
          <a:p>
            <a:pPr lvl="2"/>
            <a:r>
              <a:rPr lang="lv-LV" dirty="0"/>
              <a:t>teksts</a:t>
            </a:r>
            <a:endParaRPr lang="en-US" dirty="0"/>
          </a:p>
          <a:p>
            <a:pPr lvl="4"/>
            <a:endParaRPr lang="lv-LV" dirty="0"/>
          </a:p>
          <a:p>
            <a:pPr lvl="4"/>
            <a:r>
              <a:rPr lang="lv-LV" dirty="0"/>
              <a:t>teksts</a:t>
            </a:r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8358981" y="5298802"/>
            <a:ext cx="3887788" cy="1295400"/>
          </a:xfrm>
          <a:prstGeom prst="rect">
            <a:avLst/>
          </a:prstGeom>
        </p:spPr>
        <p:txBody>
          <a:bodyPr anchor="t"/>
          <a:lstStyle>
            <a:lvl1pPr marL="0" algn="ctr">
              <a:spcBef>
                <a:spcPts val="0"/>
              </a:spcBef>
              <a:defRPr lang="lv-LV" sz="1500" b="1" dirty="0" smtClean="0">
                <a:solidFill>
                  <a:srgbClr val="00ACC8"/>
                </a:solidFill>
                <a:latin typeface="Century Gothic" pitchFamily="34" charset="0"/>
                <a:ea typeface="+mn-ea"/>
                <a:cs typeface="+mn-cs"/>
              </a:defRPr>
            </a:lvl1pPr>
            <a:lvl3pPr marL="0" algn="ctr">
              <a:spcBef>
                <a:spcPts val="0"/>
              </a:spcBef>
              <a:defRPr lang="lv-LV" sz="1500" b="1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5pPr marL="0" algn="ctr">
              <a:spcBef>
                <a:spcPts val="0"/>
              </a:spcBef>
              <a:defRPr lang="en-US" sz="1500" b="1" dirty="0">
                <a:solidFill>
                  <a:srgbClr val="C4D600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lv-LV" dirty="0"/>
              <a:t>teksts</a:t>
            </a:r>
          </a:p>
          <a:p>
            <a:pPr lvl="0"/>
            <a:endParaRPr lang="en-US" dirty="0"/>
          </a:p>
          <a:p>
            <a:pPr lvl="2"/>
            <a:r>
              <a:rPr lang="lv-LV" dirty="0"/>
              <a:t>teksts</a:t>
            </a:r>
          </a:p>
          <a:p>
            <a:pPr lvl="4"/>
            <a:endParaRPr lang="lv-LV" dirty="0"/>
          </a:p>
          <a:p>
            <a:pPr lvl="4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2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lielais virsraksts 1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>
            <a:spLocks/>
          </p:cNvSpPr>
          <p:nvPr userDrawn="1"/>
        </p:nvSpPr>
        <p:spPr bwMode="auto">
          <a:xfrm>
            <a:off x="0" y="0"/>
            <a:ext cx="4578350" cy="7856538"/>
          </a:xfrm>
          <a:custGeom>
            <a:avLst/>
            <a:gdLst>
              <a:gd name="T0" fmla="*/ 0 w 4578985"/>
              <a:gd name="T1" fmla="*/ 7856385 h 7856855"/>
              <a:gd name="T2" fmla="*/ 4578807 w 4578985"/>
              <a:gd name="T3" fmla="*/ 7856385 h 7856855"/>
              <a:gd name="T4" fmla="*/ 4578807 w 4578985"/>
              <a:gd name="T5" fmla="*/ 0 h 7856855"/>
              <a:gd name="T6" fmla="*/ 0 w 4578985"/>
              <a:gd name="T7" fmla="*/ 0 h 7856855"/>
              <a:gd name="T8" fmla="*/ 0 w 4578985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5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0" y="2490788"/>
            <a:ext cx="4578350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2508" y="978323"/>
            <a:ext cx="8097639" cy="792088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42508" y="1842418"/>
            <a:ext cx="8064896" cy="4320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2500" b="1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2508" y="2490490"/>
            <a:ext cx="8064896" cy="216024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40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lielais virsraksts 1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>
            <a:spLocks/>
          </p:cNvSpPr>
          <p:nvPr userDrawn="1"/>
        </p:nvSpPr>
        <p:spPr bwMode="auto">
          <a:xfrm>
            <a:off x="0" y="0"/>
            <a:ext cx="4578350" cy="7856538"/>
          </a:xfrm>
          <a:custGeom>
            <a:avLst/>
            <a:gdLst>
              <a:gd name="T0" fmla="*/ 0 w 4578985"/>
              <a:gd name="T1" fmla="*/ 7856385 h 7856855"/>
              <a:gd name="T2" fmla="*/ 4578807 w 4578985"/>
              <a:gd name="T3" fmla="*/ 7856385 h 7856855"/>
              <a:gd name="T4" fmla="*/ 4578807 w 4578985"/>
              <a:gd name="T5" fmla="*/ 0 h 7856855"/>
              <a:gd name="T6" fmla="*/ 0 w 4578985"/>
              <a:gd name="T7" fmla="*/ 0 h 7856855"/>
              <a:gd name="T8" fmla="*/ 0 w 4578985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5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0" y="2490788"/>
            <a:ext cx="4578350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2508" y="978323"/>
            <a:ext cx="8097639" cy="792088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42508" y="1842418"/>
            <a:ext cx="8064896" cy="4320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2500" b="1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2508" y="2490490"/>
            <a:ext cx="8064896" cy="216024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200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lielais virsraksts 1/3 pa kreisi donut parau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>
            <a:spLocks/>
          </p:cNvSpPr>
          <p:nvPr userDrawn="1"/>
        </p:nvSpPr>
        <p:spPr bwMode="auto">
          <a:xfrm>
            <a:off x="0" y="0"/>
            <a:ext cx="4578350" cy="7856538"/>
          </a:xfrm>
          <a:custGeom>
            <a:avLst/>
            <a:gdLst>
              <a:gd name="T0" fmla="*/ 0 w 4578985"/>
              <a:gd name="T1" fmla="*/ 7856385 h 7856855"/>
              <a:gd name="T2" fmla="*/ 4578807 w 4578985"/>
              <a:gd name="T3" fmla="*/ 7856385 h 7856855"/>
              <a:gd name="T4" fmla="*/ 4578807 w 4578985"/>
              <a:gd name="T5" fmla="*/ 0 h 7856855"/>
              <a:gd name="T6" fmla="*/ 0 w 4578985"/>
              <a:gd name="T7" fmla="*/ 0 h 7856855"/>
              <a:gd name="T8" fmla="*/ 0 w 4578985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5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7" name="Chart 9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918293004"/>
              </p:ext>
            </p:extLst>
          </p:nvPr>
        </p:nvGraphicFramePr>
        <p:xfrm>
          <a:off x="3175" y="2481263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3"/>
          <p:cNvSpPr txBox="1"/>
          <p:nvPr userDrawn="1"/>
        </p:nvSpPr>
        <p:spPr>
          <a:xfrm>
            <a:off x="5270500" y="1893888"/>
            <a:ext cx="7840663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 userDrawn="1"/>
        </p:nvSpPr>
        <p:spPr bwMode="auto">
          <a:xfrm>
            <a:off x="5142508" y="958850"/>
            <a:ext cx="78406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lv-LV" sz="5000" b="1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5000" b="1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13" name="object 3"/>
          <p:cNvSpPr txBox="1"/>
          <p:nvPr userDrawn="1"/>
        </p:nvSpPr>
        <p:spPr>
          <a:xfrm>
            <a:off x="5270500" y="2466975"/>
            <a:ext cx="7840663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5" name="object 3"/>
          <p:cNvSpPr txBox="1"/>
          <p:nvPr userDrawn="1"/>
        </p:nvSpPr>
        <p:spPr>
          <a:xfrm rot="20355368">
            <a:off x="761203" y="33136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86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ubltzils 2 don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6"/>
          <p:cNvSpPr>
            <a:spLocks/>
          </p:cNvSpPr>
          <p:nvPr userDrawn="1"/>
        </p:nvSpPr>
        <p:spPr bwMode="auto">
          <a:xfrm>
            <a:off x="0" y="0"/>
            <a:ext cx="4578350" cy="7856538"/>
          </a:xfrm>
          <a:custGeom>
            <a:avLst/>
            <a:gdLst>
              <a:gd name="T0" fmla="*/ 0 w 4578985"/>
              <a:gd name="T1" fmla="*/ 7856385 h 7856855"/>
              <a:gd name="T2" fmla="*/ 4578807 w 4578985"/>
              <a:gd name="T3" fmla="*/ 7856385 h 7856855"/>
              <a:gd name="T4" fmla="*/ 4578807 w 4578985"/>
              <a:gd name="T5" fmla="*/ 0 h 7856855"/>
              <a:gd name="T6" fmla="*/ 0 w 4578985"/>
              <a:gd name="T7" fmla="*/ 0 h 7856855"/>
              <a:gd name="T8" fmla="*/ 0 w 4578985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5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0AB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baseline="0">
              <a:latin typeface="Century Gothic" pitchFamily="34" charset="0"/>
            </a:endParaRPr>
          </a:p>
        </p:txBody>
      </p:sp>
      <p:sp>
        <p:nvSpPr>
          <p:cNvPr id="12" name="bk object 18"/>
          <p:cNvSpPr>
            <a:spLocks/>
          </p:cNvSpPr>
          <p:nvPr userDrawn="1"/>
        </p:nvSpPr>
        <p:spPr bwMode="auto">
          <a:xfrm>
            <a:off x="9144000" y="0"/>
            <a:ext cx="4597400" cy="7856538"/>
          </a:xfrm>
          <a:custGeom>
            <a:avLst/>
            <a:gdLst>
              <a:gd name="T0" fmla="*/ 0 w 4578984"/>
              <a:gd name="T1" fmla="*/ 7856385 h 7856855"/>
              <a:gd name="T2" fmla="*/ 4578807 w 4578984"/>
              <a:gd name="T3" fmla="*/ 7856385 h 7856855"/>
              <a:gd name="T4" fmla="*/ 4578807 w 4578984"/>
              <a:gd name="T5" fmla="*/ 0 h 7856855"/>
              <a:gd name="T6" fmla="*/ 0 w 4578984"/>
              <a:gd name="T7" fmla="*/ 0 h 7856855"/>
              <a:gd name="T8" fmla="*/ 0 w 4578984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4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E40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baseline="0">
              <a:latin typeface="Century Gothic" pitchFamily="34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6004" y="1124273"/>
            <a:ext cx="3337743" cy="3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8" name="Chart Placeholder 16"/>
          <p:cNvSpPr>
            <a:spLocks noGrp="1"/>
          </p:cNvSpPr>
          <p:nvPr>
            <p:ph type="chart" sz="quarter" idx="12" hasCustomPrompt="1"/>
          </p:nvPr>
        </p:nvSpPr>
        <p:spPr>
          <a:xfrm>
            <a:off x="0" y="2346474"/>
            <a:ext cx="4578350" cy="286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7894" y="7387034"/>
            <a:ext cx="3265735" cy="2875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202610" y="1122338"/>
            <a:ext cx="3337743" cy="3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6" name="Chart Placeholder 16"/>
          <p:cNvSpPr>
            <a:spLocks noGrp="1"/>
          </p:cNvSpPr>
          <p:nvPr>
            <p:ph type="chart" sz="quarter" idx="16" hasCustomPrompt="1"/>
          </p:nvPr>
        </p:nvSpPr>
        <p:spPr>
          <a:xfrm>
            <a:off x="4596606" y="2344539"/>
            <a:ext cx="4578350" cy="286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5254500" y="7385099"/>
            <a:ext cx="3265735" cy="2875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780960" y="1122338"/>
            <a:ext cx="3337743" cy="3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30" name="Chart Placeholder 16"/>
          <p:cNvSpPr>
            <a:spLocks noGrp="1"/>
          </p:cNvSpPr>
          <p:nvPr>
            <p:ph type="chart" sz="quarter" idx="20" hasCustomPrompt="1"/>
          </p:nvPr>
        </p:nvSpPr>
        <p:spPr>
          <a:xfrm>
            <a:off x="9174956" y="2344539"/>
            <a:ext cx="4578350" cy="2868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832850" y="7385099"/>
            <a:ext cx="3265735" cy="2875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17972" y="5370810"/>
            <a:ext cx="3887788" cy="86409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lang="lv-LV" sz="1500" b="1" baseline="0" dirty="0" smtClean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1pPr>
            <a:lvl3pPr marL="0" indent="0" algn="ctr">
              <a:spcBef>
                <a:spcPts val="0"/>
              </a:spcBef>
              <a:buNone/>
              <a:defRPr lang="en-US" sz="1500" b="1" baseline="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5pPr marL="0" algn="ctr">
              <a:spcBef>
                <a:spcPts val="0"/>
              </a:spcBef>
              <a:defRPr lang="en-US" sz="1500" b="1" dirty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lv-LV" dirty="0"/>
              <a:t>teksts</a:t>
            </a:r>
          </a:p>
          <a:p>
            <a:pPr lvl="0"/>
            <a:endParaRPr lang="en-US" dirty="0"/>
          </a:p>
          <a:p>
            <a:pPr lvl="2"/>
            <a:r>
              <a:rPr lang="lv-LV" dirty="0"/>
              <a:t>teksts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924425" y="5370810"/>
            <a:ext cx="3887788" cy="86409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lang="lv-LV" sz="1500" b="1" kern="1200" baseline="0" dirty="0" smtClean="0">
                <a:solidFill>
                  <a:srgbClr val="C4D600"/>
                </a:solidFill>
                <a:latin typeface="Century Gothic" pitchFamily="34" charset="0"/>
                <a:ea typeface="+mn-ea"/>
                <a:cs typeface="Arial" charset="0"/>
              </a:defRPr>
            </a:lvl1pPr>
            <a:lvl3pPr marL="0" indent="0" algn="ctr">
              <a:spcBef>
                <a:spcPts val="0"/>
              </a:spcBef>
              <a:buFont typeface="Arial" pitchFamily="34" charset="0"/>
              <a:buNone/>
              <a:defRPr lang="en-US" sz="1500" b="1" baseline="0" dirty="0" smtClean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3pPr>
            <a:lvl5pPr marL="0" algn="ctr">
              <a:spcBef>
                <a:spcPts val="0"/>
              </a:spcBef>
              <a:defRPr lang="en-US" sz="1500" b="1" dirty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lv-LV" dirty="0"/>
              <a:t>teksts</a:t>
            </a:r>
          </a:p>
          <a:p>
            <a:pPr lvl="0"/>
            <a:endParaRPr lang="en-US" dirty="0"/>
          </a:p>
          <a:p>
            <a:pPr lvl="2"/>
            <a:r>
              <a:rPr lang="lv-LV" dirty="0"/>
              <a:t>teksts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9498806" y="5370810"/>
            <a:ext cx="3887788" cy="86409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lang="lv-LV" sz="1500" b="1" baseline="0" dirty="0" smtClean="0">
                <a:solidFill>
                  <a:srgbClr val="C4D600"/>
                </a:solidFill>
                <a:latin typeface="Century Gothic" pitchFamily="34" charset="0"/>
                <a:ea typeface="+mn-ea"/>
                <a:cs typeface="+mn-cs"/>
              </a:defRPr>
            </a:lvl1pPr>
            <a:lvl3pPr marL="0" indent="0" algn="ctr">
              <a:spcBef>
                <a:spcPts val="0"/>
              </a:spcBef>
              <a:buNone/>
              <a:defRPr lang="en-US" sz="1500" b="1" baseline="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5pPr marL="0" algn="ctr">
              <a:spcBef>
                <a:spcPts val="0"/>
              </a:spcBef>
              <a:defRPr lang="en-US" sz="1500" b="1" dirty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lv-LV" dirty="0"/>
              <a:t>teksts</a:t>
            </a:r>
          </a:p>
          <a:p>
            <a:pPr lvl="0"/>
            <a:endParaRPr lang="en-US" dirty="0"/>
          </a:p>
          <a:p>
            <a:pPr lvl="2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74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ubltzils 2 don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6"/>
          <p:cNvSpPr>
            <a:spLocks/>
          </p:cNvSpPr>
          <p:nvPr userDrawn="1"/>
        </p:nvSpPr>
        <p:spPr bwMode="auto">
          <a:xfrm>
            <a:off x="0" y="0"/>
            <a:ext cx="4578350" cy="7856538"/>
          </a:xfrm>
          <a:custGeom>
            <a:avLst/>
            <a:gdLst>
              <a:gd name="T0" fmla="*/ 0 w 4578985"/>
              <a:gd name="T1" fmla="*/ 7856385 h 7856855"/>
              <a:gd name="T2" fmla="*/ 4578807 w 4578985"/>
              <a:gd name="T3" fmla="*/ 7856385 h 7856855"/>
              <a:gd name="T4" fmla="*/ 4578807 w 4578985"/>
              <a:gd name="T5" fmla="*/ 0 h 7856855"/>
              <a:gd name="T6" fmla="*/ 0 w 4578985"/>
              <a:gd name="T7" fmla="*/ 0 h 7856855"/>
              <a:gd name="T8" fmla="*/ 0 w 4578985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5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0AB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2" name="bk object 18"/>
          <p:cNvSpPr>
            <a:spLocks/>
          </p:cNvSpPr>
          <p:nvPr userDrawn="1"/>
        </p:nvSpPr>
        <p:spPr bwMode="auto">
          <a:xfrm>
            <a:off x="9144000" y="0"/>
            <a:ext cx="4597400" cy="7856538"/>
          </a:xfrm>
          <a:custGeom>
            <a:avLst/>
            <a:gdLst>
              <a:gd name="T0" fmla="*/ 0 w 4578984"/>
              <a:gd name="T1" fmla="*/ 7856385 h 7856855"/>
              <a:gd name="T2" fmla="*/ 4578807 w 4578984"/>
              <a:gd name="T3" fmla="*/ 7856385 h 7856855"/>
              <a:gd name="T4" fmla="*/ 4578807 w 4578984"/>
              <a:gd name="T5" fmla="*/ 0 h 7856855"/>
              <a:gd name="T6" fmla="*/ 0 w 4578984"/>
              <a:gd name="T7" fmla="*/ 0 h 7856855"/>
              <a:gd name="T8" fmla="*/ 0 w 4578984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4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E40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graphicFrame>
        <p:nvGraphicFramePr>
          <p:cNvPr id="22" name="Chart 24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55524222"/>
              </p:ext>
            </p:extLst>
          </p:nvPr>
        </p:nvGraphicFramePr>
        <p:xfrm>
          <a:off x="-1588" y="2330450"/>
          <a:ext cx="4584701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hart 26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97820321"/>
              </p:ext>
            </p:extLst>
          </p:nvPr>
        </p:nvGraphicFramePr>
        <p:xfrm>
          <a:off x="9163050" y="2330450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/>
          <p:cNvSpPr txBox="1"/>
          <p:nvPr userDrawn="1"/>
        </p:nvSpPr>
        <p:spPr>
          <a:xfrm>
            <a:off x="723900" y="1092200"/>
            <a:ext cx="31337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15" dirty="0">
                <a:solidFill>
                  <a:srgbClr val="FFFFFF"/>
                </a:solidFill>
                <a:latin typeface="Century Gothic" pitchFamily="34" charset="0"/>
                <a:cs typeface="Arial"/>
              </a:rPr>
              <a:t>teksts</a:t>
            </a:r>
            <a:endParaRPr lang="lv-LV" dirty="0">
              <a:latin typeface="Century Gothic" pitchFamily="34" charset="0"/>
              <a:cs typeface="Arial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9786938" y="1092200"/>
            <a:ext cx="33242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15" dirty="0">
                <a:solidFill>
                  <a:srgbClr val="FFFFFF"/>
                </a:solidFill>
                <a:latin typeface="Century Gothic" pitchFamily="34" charset="0"/>
                <a:cs typeface="Arial"/>
              </a:rPr>
              <a:t>teksts</a:t>
            </a:r>
            <a:endParaRPr lang="lv-LV" dirty="0">
              <a:latin typeface="Century Gothic" pitchFamily="34" charset="0"/>
              <a:cs typeface="Arial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136650" y="742632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-5" dirty="0">
                <a:solidFill>
                  <a:srgbClr val="FFFFFF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dirty="0">
              <a:latin typeface="Century Gothic" pitchFamily="34" charset="0"/>
              <a:cs typeface="Verdana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10294938" y="742632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-5" dirty="0">
                <a:solidFill>
                  <a:srgbClr val="FFFFFF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dirty="0">
              <a:latin typeface="Century Gothic" pitchFamily="34" charset="0"/>
              <a:cs typeface="Verdana"/>
            </a:endParaRPr>
          </a:p>
        </p:txBody>
      </p:sp>
      <p:sp>
        <p:nvSpPr>
          <p:cNvPr id="37" name="TextBox 33"/>
          <p:cNvSpPr txBox="1">
            <a:spLocks noChangeArrowheads="1"/>
          </p:cNvSpPr>
          <p:nvPr userDrawn="1"/>
        </p:nvSpPr>
        <p:spPr bwMode="auto">
          <a:xfrm>
            <a:off x="342900" y="5375275"/>
            <a:ext cx="38957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1500" b="1" dirty="0">
                <a:solidFill>
                  <a:srgbClr val="003B71"/>
                </a:solidFill>
                <a:latin typeface="Century Gothic" pitchFamily="34" charset="0"/>
              </a:rPr>
              <a:t>teksts</a:t>
            </a:r>
          </a:p>
          <a:p>
            <a:pPr algn="ctr"/>
            <a:endParaRPr lang="lv-LV" sz="1500" b="1" dirty="0">
              <a:latin typeface="Century Gothic" pitchFamily="34" charset="0"/>
            </a:endParaRPr>
          </a:p>
          <a:p>
            <a:pPr algn="ctr"/>
            <a:r>
              <a:rPr lang="lv-LV" sz="1500" b="1" dirty="0">
                <a:solidFill>
                  <a:schemeClr val="bg1"/>
                </a:solidFill>
                <a:latin typeface="Century Gothic" pitchFamily="34" charset="0"/>
              </a:rPr>
              <a:t>teksts</a:t>
            </a:r>
            <a:endParaRPr lang="en-US" sz="15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9" name="TextBox 35"/>
          <p:cNvSpPr txBox="1">
            <a:spLocks noChangeArrowheads="1"/>
          </p:cNvSpPr>
          <p:nvPr userDrawn="1"/>
        </p:nvSpPr>
        <p:spPr bwMode="auto">
          <a:xfrm>
            <a:off x="9501188" y="5375275"/>
            <a:ext cx="38957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1500" b="1">
                <a:solidFill>
                  <a:schemeClr val="bg1"/>
                </a:solidFill>
                <a:latin typeface="Century Gothic" pitchFamily="34" charset="0"/>
              </a:rPr>
              <a:t>teksts</a:t>
            </a:r>
          </a:p>
          <a:p>
            <a:pPr algn="ctr"/>
            <a:endParaRPr lang="lv-LV" sz="1500" b="1">
              <a:latin typeface="Century Gothic" pitchFamily="34" charset="0"/>
            </a:endParaRPr>
          </a:p>
          <a:p>
            <a:pPr algn="ctr"/>
            <a:r>
              <a:rPr lang="lv-LV" sz="1500" b="1">
                <a:solidFill>
                  <a:srgbClr val="00ACC8"/>
                </a:solidFill>
                <a:latin typeface="Century Gothic" pitchFamily="34" charset="0"/>
              </a:rPr>
              <a:t>teksts</a:t>
            </a:r>
          </a:p>
          <a:p>
            <a:pPr algn="ctr"/>
            <a:endParaRPr lang="lv-LV" sz="1500" b="1">
              <a:latin typeface="Century Gothic" pitchFamily="34" charset="0"/>
            </a:endParaRPr>
          </a:p>
          <a:p>
            <a:pPr algn="ctr"/>
            <a:r>
              <a:rPr lang="lv-LV" sz="1500" b="1">
                <a:solidFill>
                  <a:srgbClr val="C4D600"/>
                </a:solidFill>
                <a:latin typeface="Century Gothic" pitchFamily="34" charset="0"/>
              </a:rPr>
              <a:t>teksts</a:t>
            </a:r>
            <a:endParaRPr lang="en-US" sz="1500" b="1">
              <a:solidFill>
                <a:srgbClr val="C4D600"/>
              </a:solidFill>
              <a:latin typeface="Century Gothic" pitchFamily="34" charset="0"/>
            </a:endParaRPr>
          </a:p>
        </p:txBody>
      </p:sp>
      <p:graphicFrame>
        <p:nvGraphicFramePr>
          <p:cNvPr id="40" name="Chart 25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190043137"/>
              </p:ext>
            </p:extLst>
          </p:nvPr>
        </p:nvGraphicFramePr>
        <p:xfrm>
          <a:off x="4584700" y="2330450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TextBox 40"/>
          <p:cNvSpPr txBox="1"/>
          <p:nvPr userDrawn="1"/>
        </p:nvSpPr>
        <p:spPr>
          <a:xfrm>
            <a:off x="5303838" y="1092200"/>
            <a:ext cx="31337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15" dirty="0">
                <a:latin typeface="Century Gothic" pitchFamily="34" charset="0"/>
                <a:cs typeface="Arial"/>
              </a:rPr>
              <a:t>teksts</a:t>
            </a:r>
            <a:endParaRPr lang="lv-LV" dirty="0">
              <a:latin typeface="Century Gothic" pitchFamily="34" charset="0"/>
              <a:cs typeface="Arial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5716588" y="743267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-5" dirty="0">
                <a:latin typeface="Century Gothic" pitchFamily="34" charset="0"/>
                <a:cs typeface="Verdana"/>
              </a:rPr>
              <a:t>teksts</a:t>
            </a:r>
            <a:endParaRPr lang="en-US" sz="1400" dirty="0">
              <a:latin typeface="Century Gothic" pitchFamily="34" charset="0"/>
              <a:cs typeface="Verdana"/>
            </a:endParaRPr>
          </a:p>
        </p:txBody>
      </p:sp>
      <p:sp>
        <p:nvSpPr>
          <p:cNvPr id="43" name="TextBox 34"/>
          <p:cNvSpPr txBox="1">
            <a:spLocks noChangeArrowheads="1"/>
          </p:cNvSpPr>
          <p:nvPr userDrawn="1"/>
        </p:nvSpPr>
        <p:spPr bwMode="auto">
          <a:xfrm>
            <a:off x="4922838" y="5375275"/>
            <a:ext cx="38957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1500" b="1" dirty="0">
                <a:solidFill>
                  <a:srgbClr val="C4D600"/>
                </a:solidFill>
                <a:latin typeface="Century Gothic" pitchFamily="34" charset="0"/>
              </a:rPr>
              <a:t>teksts</a:t>
            </a:r>
          </a:p>
          <a:p>
            <a:pPr algn="ctr"/>
            <a:endParaRPr lang="lv-LV" sz="1500" b="1" dirty="0">
              <a:latin typeface="Century Gothic" pitchFamily="34" charset="0"/>
            </a:endParaRPr>
          </a:p>
          <a:p>
            <a:pPr algn="ctr"/>
            <a:r>
              <a:rPr lang="lv-LV" sz="1500" b="1" dirty="0">
                <a:latin typeface="Century Gothic" pitchFamily="34" charset="0"/>
              </a:rPr>
              <a:t>teksts</a:t>
            </a:r>
            <a:endParaRPr lang="en-US" sz="1500" b="1" dirty="0">
              <a:latin typeface="Century Gothic" pitchFamily="34" charset="0"/>
            </a:endParaRPr>
          </a:p>
        </p:txBody>
      </p:sp>
      <p:sp>
        <p:nvSpPr>
          <p:cNvPr id="44" name="object 3"/>
          <p:cNvSpPr txBox="1"/>
          <p:nvPr userDrawn="1"/>
        </p:nvSpPr>
        <p:spPr>
          <a:xfrm rot="20355368">
            <a:off x="401163" y="2593566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20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lielais virsraksts 2/2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/>
          </p:cNvSpPr>
          <p:nvPr userDrawn="1"/>
        </p:nvSpPr>
        <p:spPr bwMode="auto">
          <a:xfrm>
            <a:off x="1588" y="0"/>
            <a:ext cx="6864350" cy="7856538"/>
          </a:xfrm>
          <a:custGeom>
            <a:avLst/>
            <a:gdLst>
              <a:gd name="T0" fmla="*/ 0 w 6864350"/>
              <a:gd name="T1" fmla="*/ 7856068 h 7856855"/>
              <a:gd name="T2" fmla="*/ 6864286 w 6864350"/>
              <a:gd name="T3" fmla="*/ 7856068 h 7856855"/>
              <a:gd name="T4" fmla="*/ 6864286 w 6864350"/>
              <a:gd name="T5" fmla="*/ 0 h 7856855"/>
              <a:gd name="T6" fmla="*/ 0 w 6864350"/>
              <a:gd name="T7" fmla="*/ 0 h 7856855"/>
              <a:gd name="T8" fmla="*/ 0 w 6864350"/>
              <a:gd name="T9" fmla="*/ 7856068 h 78568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864350" h="7856855">
                <a:moveTo>
                  <a:pt x="0" y="7856385"/>
                </a:moveTo>
                <a:lnTo>
                  <a:pt x="6864286" y="7856385"/>
                </a:lnTo>
                <a:lnTo>
                  <a:pt x="6864286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0" y="1732025"/>
            <a:ext cx="6865938" cy="4392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374756" y="978322"/>
            <a:ext cx="5832648" cy="158417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7374756" y="2706514"/>
            <a:ext cx="5841384" cy="4320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500" b="1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7374756" y="3210570"/>
            <a:ext cx="584138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765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lielais virsraksts 2/2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/>
          </p:cNvSpPr>
          <p:nvPr userDrawn="1"/>
        </p:nvSpPr>
        <p:spPr bwMode="auto">
          <a:xfrm>
            <a:off x="1588" y="0"/>
            <a:ext cx="6864350" cy="7856538"/>
          </a:xfrm>
          <a:custGeom>
            <a:avLst/>
            <a:gdLst>
              <a:gd name="T0" fmla="*/ 0 w 6864350"/>
              <a:gd name="T1" fmla="*/ 7856068 h 7856855"/>
              <a:gd name="T2" fmla="*/ 6864286 w 6864350"/>
              <a:gd name="T3" fmla="*/ 7856068 h 7856855"/>
              <a:gd name="T4" fmla="*/ 6864286 w 6864350"/>
              <a:gd name="T5" fmla="*/ 0 h 7856855"/>
              <a:gd name="T6" fmla="*/ 0 w 6864350"/>
              <a:gd name="T7" fmla="*/ 0 h 7856855"/>
              <a:gd name="T8" fmla="*/ 0 w 6864350"/>
              <a:gd name="T9" fmla="*/ 7856068 h 78568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864350" h="7856855">
                <a:moveTo>
                  <a:pt x="0" y="7856385"/>
                </a:moveTo>
                <a:lnTo>
                  <a:pt x="6864286" y="7856385"/>
                </a:lnTo>
                <a:lnTo>
                  <a:pt x="6864286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8" name="Chart 9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599589232"/>
              </p:ext>
            </p:extLst>
          </p:nvPr>
        </p:nvGraphicFramePr>
        <p:xfrm>
          <a:off x="0" y="1754188"/>
          <a:ext cx="6869113" cy="434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3"/>
          <p:cNvSpPr txBox="1"/>
          <p:nvPr userDrawn="1"/>
        </p:nvSpPr>
        <p:spPr>
          <a:xfrm>
            <a:off x="7327900" y="2687638"/>
            <a:ext cx="5867400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 userDrawn="1"/>
        </p:nvSpPr>
        <p:spPr bwMode="auto">
          <a:xfrm>
            <a:off x="7327900" y="958850"/>
            <a:ext cx="5867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lv-LV" sz="5000" b="1" spc="0" baseline="0">
                <a:solidFill>
                  <a:srgbClr val="00AAC6"/>
                </a:solidFill>
                <a:latin typeface="Century Gothic" pitchFamily="34" charset="0"/>
              </a:rPr>
              <a:t>LIELAIS VIRSRAKSTS</a:t>
            </a:r>
            <a:endParaRPr lang="en-US" sz="5000" b="1" spc="0" baseline="0">
              <a:solidFill>
                <a:srgbClr val="00AAC6"/>
              </a:solidFill>
              <a:latin typeface="Century Gothic" pitchFamily="34" charset="0"/>
            </a:endParaRPr>
          </a:p>
        </p:txBody>
      </p:sp>
      <p:sp>
        <p:nvSpPr>
          <p:cNvPr id="12" name="object 3"/>
          <p:cNvSpPr txBox="1"/>
          <p:nvPr userDrawn="1"/>
        </p:nvSpPr>
        <p:spPr>
          <a:xfrm>
            <a:off x="7327900" y="3260725"/>
            <a:ext cx="5867400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3" name="object 3"/>
          <p:cNvSpPr txBox="1"/>
          <p:nvPr userDrawn="1"/>
        </p:nvSpPr>
        <p:spPr>
          <a:xfrm rot="20355368">
            <a:off x="1481284" y="42431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42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lielais virsraksts 2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>
            <a:spLocks/>
          </p:cNvSpPr>
          <p:nvPr userDrawn="1"/>
        </p:nvSpPr>
        <p:spPr bwMode="auto">
          <a:xfrm>
            <a:off x="1588" y="0"/>
            <a:ext cx="9153525" cy="7856538"/>
          </a:xfrm>
          <a:custGeom>
            <a:avLst/>
            <a:gdLst>
              <a:gd name="T0" fmla="*/ 0 w 9154160"/>
              <a:gd name="T1" fmla="*/ 7856385 h 7856855"/>
              <a:gd name="T2" fmla="*/ 9153715 w 9154160"/>
              <a:gd name="T3" fmla="*/ 7856385 h 7856855"/>
              <a:gd name="T4" fmla="*/ 9153715 w 9154160"/>
              <a:gd name="T5" fmla="*/ 0 h 7856855"/>
              <a:gd name="T6" fmla="*/ 0 w 9154160"/>
              <a:gd name="T7" fmla="*/ 0 h 7856855"/>
              <a:gd name="T8" fmla="*/ 0 w 9154160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54160" h="7856855">
                <a:moveTo>
                  <a:pt x="0" y="7856385"/>
                </a:moveTo>
                <a:lnTo>
                  <a:pt x="9153715" y="7856385"/>
                </a:lnTo>
                <a:lnTo>
                  <a:pt x="9153715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588" y="1012980"/>
            <a:ext cx="9153525" cy="5797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9381231" y="943460"/>
            <a:ext cx="4130675" cy="152349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en-US" sz="4600" b="1" kern="1200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381231" y="2687638"/>
            <a:ext cx="4130675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500" b="1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9390980" y="3276599"/>
            <a:ext cx="4139208" cy="2127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530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lielais virsraksts 2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>
            <a:spLocks/>
          </p:cNvSpPr>
          <p:nvPr userDrawn="1"/>
        </p:nvSpPr>
        <p:spPr bwMode="auto">
          <a:xfrm>
            <a:off x="1588" y="0"/>
            <a:ext cx="9153525" cy="7856538"/>
          </a:xfrm>
          <a:custGeom>
            <a:avLst/>
            <a:gdLst>
              <a:gd name="T0" fmla="*/ 0 w 9154160"/>
              <a:gd name="T1" fmla="*/ 7856385 h 7856855"/>
              <a:gd name="T2" fmla="*/ 9153715 w 9154160"/>
              <a:gd name="T3" fmla="*/ 7856385 h 7856855"/>
              <a:gd name="T4" fmla="*/ 9153715 w 9154160"/>
              <a:gd name="T5" fmla="*/ 0 h 7856855"/>
              <a:gd name="T6" fmla="*/ 0 w 9154160"/>
              <a:gd name="T7" fmla="*/ 0 h 7856855"/>
              <a:gd name="T8" fmla="*/ 0 w 9154160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54160" h="7856855">
                <a:moveTo>
                  <a:pt x="0" y="7856385"/>
                </a:moveTo>
                <a:lnTo>
                  <a:pt x="9153715" y="7856385"/>
                </a:lnTo>
                <a:lnTo>
                  <a:pt x="9153715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7" name="Chart 9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017986491"/>
              </p:ext>
            </p:extLst>
          </p:nvPr>
        </p:nvGraphicFramePr>
        <p:xfrm>
          <a:off x="-1588" y="1036638"/>
          <a:ext cx="9159876" cy="578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3"/>
          <p:cNvSpPr txBox="1"/>
          <p:nvPr userDrawn="1"/>
        </p:nvSpPr>
        <p:spPr>
          <a:xfrm>
            <a:off x="9474200" y="2687638"/>
            <a:ext cx="3965575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 userDrawn="1"/>
        </p:nvSpPr>
        <p:spPr bwMode="auto">
          <a:xfrm>
            <a:off x="9391650" y="958850"/>
            <a:ext cx="413067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4600" b="1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4600" b="1" spc="0" baseline="0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12" name="object 3"/>
          <p:cNvSpPr txBox="1"/>
          <p:nvPr userDrawn="1"/>
        </p:nvSpPr>
        <p:spPr>
          <a:xfrm>
            <a:off x="9555163" y="3276600"/>
            <a:ext cx="3967162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3" name="object 3"/>
          <p:cNvSpPr txBox="1"/>
          <p:nvPr userDrawn="1"/>
        </p:nvSpPr>
        <p:spPr>
          <a:xfrm rot="20355368">
            <a:off x="-131245" y="3832201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956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virsraksts 2/2 pa kreisi bilde pa lab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886874" y="824260"/>
            <a:ext cx="4813300" cy="8302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sz="3000" b="1" kern="1200" spc="0" baseline="0" dirty="0" smtClean="0">
                <a:solidFill>
                  <a:srgbClr val="C4D600"/>
                </a:solidFill>
                <a:latin typeface="Century Gothic" pitchFamily="34" charset="0"/>
                <a:ea typeface="+mn-ea"/>
                <a:cs typeface="Arial"/>
              </a:defRPr>
            </a:lvl1pPr>
            <a:lvl2pPr marL="0" indent="0" algn="ctr">
              <a:spcBef>
                <a:spcPts val="0"/>
              </a:spcBef>
              <a:buFont typeface="Arial" pitchFamily="34" charset="0"/>
              <a:buNone/>
              <a:defRPr lang="en-US" sz="1800" b="1" kern="1200" spc="0" baseline="0" dirty="0" smtClean="0">
                <a:solidFill>
                  <a:srgbClr val="003B71"/>
                </a:solidFill>
                <a:latin typeface="Century Gothic" pitchFamily="34" charset="0"/>
                <a:ea typeface="+mn-ea"/>
                <a:cs typeface="Arial"/>
              </a:defRPr>
            </a:lvl2pPr>
          </a:lstStyle>
          <a:p>
            <a:pPr lvl="0"/>
            <a:r>
              <a:rPr lang="lv-LV" dirty="0"/>
              <a:t>VIRSRAKSTS</a:t>
            </a:r>
            <a:endParaRPr lang="en-US" dirty="0"/>
          </a:p>
          <a:p>
            <a:pPr lvl="1"/>
            <a:r>
              <a:rPr lang="lv-LV" dirty="0"/>
              <a:t>teksts</a:t>
            </a:r>
            <a:endParaRPr lang="en-US" dirty="0"/>
          </a:p>
        </p:txBody>
      </p:sp>
      <p:sp>
        <p:nvSpPr>
          <p:cNvPr id="17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7950820" y="2634506"/>
            <a:ext cx="4752527" cy="345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/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7950820" y="7158707"/>
            <a:ext cx="4752528" cy="307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kern="1200" spc="0" baseline="0" dirty="0">
                <a:solidFill>
                  <a:srgbClr val="003B71"/>
                </a:solidFill>
                <a:latin typeface="Century Gothic" pitchFamily="34" charset="0"/>
                <a:ea typeface="+mn-ea"/>
                <a:cs typeface="Verdana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950820" y="6378922"/>
            <a:ext cx="4752975" cy="576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500" b="1" kern="1200" spc="0" baseline="0" dirty="0" smtClean="0">
                <a:solidFill>
                  <a:srgbClr val="003B7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  <a:lvl2pPr marL="0" indent="0" algn="ctr">
              <a:spcBef>
                <a:spcPts val="0"/>
              </a:spcBef>
              <a:buNone/>
              <a:defRPr lang="en-US" sz="1500" b="1" kern="1200" spc="0" baseline="0" dirty="0" smtClean="0">
                <a:solidFill>
                  <a:srgbClr val="00ACC8"/>
                </a:solidFill>
                <a:latin typeface="Century Gothic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lv-LV" dirty="0"/>
              <a:t>teksts</a:t>
            </a:r>
            <a:endParaRPr lang="en-US" dirty="0"/>
          </a:p>
          <a:p>
            <a:pPr lvl="1"/>
            <a:r>
              <a:rPr lang="lv-LV" dirty="0"/>
              <a:t>teksts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867525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2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ltzils 2 donuts parau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>
            <a:spLocks/>
          </p:cNvSpPr>
          <p:nvPr userDrawn="1"/>
        </p:nvSpPr>
        <p:spPr bwMode="auto">
          <a:xfrm>
            <a:off x="6869113" y="0"/>
            <a:ext cx="6867525" cy="7856538"/>
          </a:xfrm>
          <a:custGeom>
            <a:avLst/>
            <a:gdLst>
              <a:gd name="T0" fmla="*/ 0 w 6868159"/>
              <a:gd name="T1" fmla="*/ 7856068 h 7856855"/>
              <a:gd name="T2" fmla="*/ 6867183 w 6868159"/>
              <a:gd name="T3" fmla="*/ 7856068 h 7856855"/>
              <a:gd name="T4" fmla="*/ 6867183 w 6868159"/>
              <a:gd name="T5" fmla="*/ 0 h 7856855"/>
              <a:gd name="T6" fmla="*/ 0 w 6868159"/>
              <a:gd name="T7" fmla="*/ 0 h 7856855"/>
              <a:gd name="T8" fmla="*/ 0 w 6868159"/>
              <a:gd name="T9" fmla="*/ 7856068 h 78568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868159" h="7856855">
                <a:moveTo>
                  <a:pt x="0" y="7856385"/>
                </a:moveTo>
                <a:lnTo>
                  <a:pt x="6867817" y="7856385"/>
                </a:lnTo>
                <a:lnTo>
                  <a:pt x="686781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graphicFrame>
        <p:nvGraphicFramePr>
          <p:cNvPr id="11" name="Chart 17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530528600"/>
              </p:ext>
            </p:extLst>
          </p:nvPr>
        </p:nvGraphicFramePr>
        <p:xfrm>
          <a:off x="1141413" y="2239963"/>
          <a:ext cx="4584700" cy="288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 userDrawn="1"/>
        </p:nvSpPr>
        <p:spPr>
          <a:xfrm>
            <a:off x="1773238" y="1001713"/>
            <a:ext cx="33226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15" dirty="0">
                <a:solidFill>
                  <a:srgbClr val="FFFFFF"/>
                </a:solidFill>
                <a:latin typeface="Century Gothic" pitchFamily="34" charset="0"/>
                <a:cs typeface="Arial"/>
              </a:rPr>
              <a:t>teksts</a:t>
            </a:r>
            <a:endParaRPr lang="lv-LV" dirty="0">
              <a:latin typeface="Century Gothic" pitchFamily="34" charset="0"/>
              <a:cs typeface="Arial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281238" y="7337425"/>
            <a:ext cx="2306637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-5" dirty="0">
                <a:solidFill>
                  <a:srgbClr val="FFFFFF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dirty="0">
              <a:latin typeface="Century Gothic" pitchFamily="34" charset="0"/>
              <a:cs typeface="Verdana"/>
            </a:endParaRPr>
          </a:p>
        </p:txBody>
      </p:sp>
      <p:sp>
        <p:nvSpPr>
          <p:cNvPr id="14" name="TextBox 20"/>
          <p:cNvSpPr txBox="1">
            <a:spLocks noChangeArrowheads="1"/>
          </p:cNvSpPr>
          <p:nvPr userDrawn="1"/>
        </p:nvSpPr>
        <p:spPr bwMode="auto">
          <a:xfrm>
            <a:off x="1485900" y="5286375"/>
            <a:ext cx="389731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lv-LV" sz="1500" b="1">
                <a:solidFill>
                  <a:schemeClr val="bg1"/>
                </a:solidFill>
                <a:latin typeface="Century Gothic" pitchFamily="34" charset="0"/>
              </a:rPr>
              <a:t>teksts</a:t>
            </a:r>
          </a:p>
          <a:p>
            <a:pPr algn="ctr" eaLnBrk="1" hangingPunct="1"/>
            <a:endParaRPr lang="lv-LV" sz="1500" b="1">
              <a:latin typeface="Century Gothic" pitchFamily="34" charset="0"/>
            </a:endParaRPr>
          </a:p>
          <a:p>
            <a:pPr algn="ctr" eaLnBrk="1" hangingPunct="1"/>
            <a:r>
              <a:rPr lang="lv-LV" sz="1500" b="1">
                <a:solidFill>
                  <a:srgbClr val="C4D600"/>
                </a:solidFill>
                <a:latin typeface="Century Gothic" pitchFamily="34" charset="0"/>
              </a:rPr>
              <a:t>teksts</a:t>
            </a:r>
          </a:p>
          <a:p>
            <a:pPr algn="ctr" eaLnBrk="1" hangingPunct="1"/>
            <a:endParaRPr lang="lv-LV" sz="1500" b="1">
              <a:latin typeface="Century Gothic" pitchFamily="34" charset="0"/>
            </a:endParaRPr>
          </a:p>
          <a:p>
            <a:pPr algn="ctr" eaLnBrk="1" hangingPunct="1"/>
            <a:r>
              <a:rPr lang="lv-LV" sz="1500" b="1">
                <a:solidFill>
                  <a:srgbClr val="003B71"/>
                </a:solidFill>
                <a:latin typeface="Century Gothic" pitchFamily="34" charset="0"/>
              </a:rPr>
              <a:t>teksts</a:t>
            </a:r>
            <a:endParaRPr lang="en-US" sz="1500" b="1">
              <a:solidFill>
                <a:srgbClr val="003B71"/>
              </a:solidFill>
              <a:latin typeface="Century Gothic" pitchFamily="34" charset="0"/>
            </a:endParaRPr>
          </a:p>
        </p:txBody>
      </p:sp>
      <p:graphicFrame>
        <p:nvGraphicFramePr>
          <p:cNvPr id="17" name="Chart 21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24507070"/>
              </p:ext>
            </p:extLst>
          </p:nvPr>
        </p:nvGraphicFramePr>
        <p:xfrm>
          <a:off x="8010525" y="2330450"/>
          <a:ext cx="4584700" cy="2887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 userDrawn="1"/>
        </p:nvSpPr>
        <p:spPr>
          <a:xfrm>
            <a:off x="8640763" y="1092200"/>
            <a:ext cx="33242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15" dirty="0">
                <a:solidFill>
                  <a:srgbClr val="FFFFFF"/>
                </a:solidFill>
                <a:latin typeface="Century Gothic" pitchFamily="34" charset="0"/>
                <a:cs typeface="Arial"/>
              </a:rPr>
              <a:t>teksts</a:t>
            </a:r>
            <a:endParaRPr lang="lv-LV" dirty="0">
              <a:latin typeface="Century Gothic" pitchFamily="34" charset="0"/>
              <a:cs typeface="Arial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9148763" y="742632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-5" dirty="0">
                <a:solidFill>
                  <a:srgbClr val="FFFFFF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dirty="0">
              <a:latin typeface="Century Gothic" pitchFamily="34" charset="0"/>
              <a:cs typeface="Verdana"/>
            </a:endParaRPr>
          </a:p>
        </p:txBody>
      </p:sp>
      <p:sp>
        <p:nvSpPr>
          <p:cNvPr id="23" name="TextBox 24"/>
          <p:cNvSpPr txBox="1">
            <a:spLocks noChangeArrowheads="1"/>
          </p:cNvSpPr>
          <p:nvPr userDrawn="1"/>
        </p:nvSpPr>
        <p:spPr bwMode="auto">
          <a:xfrm>
            <a:off x="8355013" y="5375275"/>
            <a:ext cx="38957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lv-LV" sz="1500" b="1">
                <a:solidFill>
                  <a:srgbClr val="00ACC8"/>
                </a:solidFill>
                <a:latin typeface="Century Gothic" pitchFamily="34" charset="0"/>
              </a:rPr>
              <a:t>teksts</a:t>
            </a:r>
          </a:p>
          <a:p>
            <a:pPr algn="ctr" eaLnBrk="1" hangingPunct="1"/>
            <a:endParaRPr lang="lv-LV" sz="1500" b="1">
              <a:latin typeface="Century Gothic" pitchFamily="34" charset="0"/>
            </a:endParaRPr>
          </a:p>
          <a:p>
            <a:pPr algn="ctr" eaLnBrk="1" hangingPunct="1"/>
            <a:r>
              <a:rPr lang="lv-LV" sz="1500" b="1">
                <a:solidFill>
                  <a:schemeClr val="bg1"/>
                </a:solidFill>
                <a:latin typeface="Century Gothic" pitchFamily="34" charset="0"/>
              </a:rPr>
              <a:t>teksts</a:t>
            </a:r>
          </a:p>
          <a:p>
            <a:pPr algn="ctr" eaLnBrk="1" hangingPunct="1"/>
            <a:endParaRPr lang="lv-LV" sz="1500" b="1">
              <a:latin typeface="Century Gothic" pitchFamily="34" charset="0"/>
            </a:endParaRPr>
          </a:p>
          <a:p>
            <a:pPr algn="ctr" eaLnBrk="1" hangingPunct="1"/>
            <a:r>
              <a:rPr lang="lv-LV" sz="1500" b="1">
                <a:solidFill>
                  <a:srgbClr val="C4D600"/>
                </a:solidFill>
                <a:latin typeface="Century Gothic" pitchFamily="34" charset="0"/>
              </a:rPr>
              <a:t>teksts</a:t>
            </a:r>
            <a:endParaRPr lang="en-US" sz="1500" b="1">
              <a:solidFill>
                <a:srgbClr val="C4D600"/>
              </a:solidFill>
              <a:latin typeface="Century Gothic" pitchFamily="34" charset="0"/>
            </a:endParaRPr>
          </a:p>
        </p:txBody>
      </p:sp>
      <p:sp>
        <p:nvSpPr>
          <p:cNvPr id="25" name="object 3"/>
          <p:cNvSpPr txBox="1"/>
          <p:nvPr userDrawn="1"/>
        </p:nvSpPr>
        <p:spPr>
          <a:xfrm rot="20355368">
            <a:off x="143851" y="3121012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105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virsraksts 2/2 pa kreisi bilde pa labi donut parau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 noChangeArrowheads="1"/>
          </p:cNvSpPr>
          <p:nvPr userDrawn="1"/>
        </p:nvSpPr>
        <p:spPr bwMode="auto">
          <a:xfrm>
            <a:off x="3175" y="0"/>
            <a:ext cx="6864350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46219461"/>
              </p:ext>
            </p:extLst>
          </p:nvPr>
        </p:nvGraphicFramePr>
        <p:xfrm>
          <a:off x="8013700" y="2635250"/>
          <a:ext cx="4583113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 userDrawn="1"/>
        </p:nvSpPr>
        <p:spPr>
          <a:xfrm>
            <a:off x="7897813" y="825500"/>
            <a:ext cx="48133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3000" b="1" spc="0" baseline="0" dirty="0">
                <a:solidFill>
                  <a:srgbClr val="C4D600"/>
                </a:solidFill>
                <a:latin typeface="Century Gothic" pitchFamily="34" charset="0"/>
                <a:cs typeface="Arial"/>
              </a:rPr>
              <a:t>VIRSRAKSTS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0" baseline="0" dirty="0">
                <a:solidFill>
                  <a:srgbClr val="003B71"/>
                </a:solidFill>
                <a:latin typeface="Century Gothic" pitchFamily="34" charset="0"/>
                <a:cs typeface="Arial"/>
              </a:rPr>
              <a:t>teksts</a:t>
            </a:r>
            <a:endParaRPr lang="lv-LV" spc="0" baseline="0" dirty="0">
              <a:solidFill>
                <a:srgbClr val="003B7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150350" y="715962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0" baseline="0" dirty="0">
                <a:solidFill>
                  <a:srgbClr val="003B71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spc="0" baseline="0" dirty="0">
              <a:solidFill>
                <a:srgbClr val="003B71"/>
              </a:solidFill>
              <a:latin typeface="Century Gothic" pitchFamily="34" charset="0"/>
              <a:cs typeface="Verdana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 userDrawn="1"/>
        </p:nvSpPr>
        <p:spPr bwMode="auto">
          <a:xfrm>
            <a:off x="8356600" y="6367463"/>
            <a:ext cx="38957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lv-LV" sz="1500" b="1" spc="0" baseline="0">
                <a:solidFill>
                  <a:srgbClr val="003B71"/>
                </a:solidFill>
                <a:latin typeface="Century Gothic" pitchFamily="34" charset="0"/>
              </a:rPr>
              <a:t>teksts</a:t>
            </a:r>
          </a:p>
          <a:p>
            <a:pPr algn="ctr" eaLnBrk="1" hangingPunct="1"/>
            <a:r>
              <a:rPr lang="lv-LV" sz="1500" b="1" spc="0" baseline="0">
                <a:solidFill>
                  <a:srgbClr val="00ACC8"/>
                </a:solidFill>
                <a:latin typeface="Century Gothic" pitchFamily="34" charset="0"/>
              </a:rPr>
              <a:t>teksts</a:t>
            </a:r>
            <a:endParaRPr lang="en-US" sz="1500" b="1" spc="0" baseline="0">
              <a:solidFill>
                <a:srgbClr val="00ACC8"/>
              </a:solidFill>
              <a:latin typeface="Century Gothic" pitchFamily="34" charset="0"/>
            </a:endParaRPr>
          </a:p>
        </p:txBody>
      </p:sp>
      <p:sp>
        <p:nvSpPr>
          <p:cNvPr id="14" name="object 3"/>
          <p:cNvSpPr txBox="1"/>
          <p:nvPr userDrawn="1"/>
        </p:nvSpPr>
        <p:spPr>
          <a:xfrm rot="20355368">
            <a:off x="761203" y="33136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909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virsraksts 2/3 pa kreisi bilde pa lab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65233" y="825500"/>
            <a:ext cx="4576167" cy="8302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sz="3000" b="1" kern="1200" spc="0" baseline="0" dirty="0" smtClean="0">
                <a:solidFill>
                  <a:srgbClr val="C4D600"/>
                </a:solidFill>
                <a:latin typeface="Century Gothic" pitchFamily="34" charset="0"/>
                <a:ea typeface="+mn-ea"/>
                <a:cs typeface="Arial"/>
              </a:defRPr>
            </a:lvl1pPr>
            <a:lvl2pPr marL="0" indent="0" algn="ctr">
              <a:spcBef>
                <a:spcPts val="0"/>
              </a:spcBef>
              <a:buFont typeface="Arial" pitchFamily="34" charset="0"/>
              <a:buNone/>
              <a:defRPr lang="en-US" sz="1800" b="1" kern="1200" spc="0" baseline="0" dirty="0" smtClean="0">
                <a:solidFill>
                  <a:srgbClr val="003B71"/>
                </a:solidFill>
                <a:latin typeface="Century Gothic" pitchFamily="34" charset="0"/>
                <a:ea typeface="+mn-ea"/>
                <a:cs typeface="Arial"/>
              </a:defRPr>
            </a:lvl2pPr>
          </a:lstStyle>
          <a:p>
            <a:pPr lvl="0"/>
            <a:r>
              <a:rPr lang="lv-LV" dirty="0"/>
              <a:t>VIRSRAKSTS</a:t>
            </a:r>
            <a:endParaRPr lang="en-US" dirty="0"/>
          </a:p>
          <a:p>
            <a:pPr lvl="1"/>
            <a:r>
              <a:rPr lang="lv-LV" dirty="0"/>
              <a:t>teksts</a:t>
            </a:r>
            <a:endParaRPr lang="en-US" dirty="0"/>
          </a:p>
        </p:txBody>
      </p:sp>
      <p:sp>
        <p:nvSpPr>
          <p:cNvPr id="10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9146209" y="2634506"/>
            <a:ext cx="4595192" cy="345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/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9158288" y="7153946"/>
            <a:ext cx="4583112" cy="307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kern="1200" spc="0" baseline="0" dirty="0">
                <a:solidFill>
                  <a:srgbClr val="003B71"/>
                </a:solidFill>
                <a:latin typeface="Century Gothic" pitchFamily="34" charset="0"/>
                <a:ea typeface="+mn-ea"/>
                <a:cs typeface="Verdana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158288" y="6378922"/>
            <a:ext cx="4583112" cy="576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500" b="1" kern="1200" spc="0" baseline="0" dirty="0" smtClean="0">
                <a:solidFill>
                  <a:srgbClr val="003B7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  <a:lvl2pPr marL="0" indent="0" algn="ctr">
              <a:spcBef>
                <a:spcPts val="0"/>
              </a:spcBef>
              <a:buNone/>
              <a:defRPr lang="en-US" sz="1500" b="1" kern="1200" spc="0" baseline="0" dirty="0" smtClean="0">
                <a:solidFill>
                  <a:srgbClr val="00ACC8"/>
                </a:solidFill>
                <a:latin typeface="Century Gothic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lv-LV" dirty="0"/>
              <a:t>teksts</a:t>
            </a:r>
            <a:endParaRPr lang="en-US" dirty="0"/>
          </a:p>
          <a:p>
            <a:pPr lvl="1"/>
            <a:r>
              <a:rPr lang="lv-LV" dirty="0"/>
              <a:t>teksts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174" y="0"/>
            <a:ext cx="9155113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94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virsraksts 2/3 pa kreisi bilde pa lab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rrowheads="1"/>
          </p:cNvSpPr>
          <p:nvPr userDrawn="1"/>
        </p:nvSpPr>
        <p:spPr bwMode="auto">
          <a:xfrm>
            <a:off x="3175" y="0"/>
            <a:ext cx="9155113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graphicFrame>
        <p:nvGraphicFramePr>
          <p:cNvPr id="7" name="Chart 8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07271846"/>
              </p:ext>
            </p:extLst>
          </p:nvPr>
        </p:nvGraphicFramePr>
        <p:xfrm>
          <a:off x="9150350" y="2635250"/>
          <a:ext cx="45847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 userDrawn="1"/>
        </p:nvSpPr>
        <p:spPr>
          <a:xfrm>
            <a:off x="9158288" y="825500"/>
            <a:ext cx="458311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3000" b="1" spc="0" baseline="0" dirty="0">
                <a:solidFill>
                  <a:srgbClr val="C4D600"/>
                </a:solidFill>
                <a:latin typeface="Century Gothic" pitchFamily="34" charset="0"/>
                <a:cs typeface="Arial"/>
              </a:rPr>
              <a:t>VIRSRAKSTS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0" baseline="0" dirty="0">
                <a:solidFill>
                  <a:srgbClr val="003B71"/>
                </a:solidFill>
                <a:latin typeface="Century Gothic" pitchFamily="34" charset="0"/>
                <a:cs typeface="Arial"/>
              </a:rPr>
              <a:t>teksts</a:t>
            </a:r>
            <a:endParaRPr lang="lv-LV" spc="0" baseline="0" dirty="0">
              <a:solidFill>
                <a:srgbClr val="003B71"/>
              </a:solidFill>
              <a:latin typeface="Century Gothic" pitchFamily="34" charset="0"/>
              <a:cs typeface="Arial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288588" y="715962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0" baseline="0" dirty="0">
                <a:solidFill>
                  <a:srgbClr val="003B71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spc="0" baseline="0" dirty="0">
              <a:solidFill>
                <a:srgbClr val="003B71"/>
              </a:solidFill>
              <a:latin typeface="Century Gothic" pitchFamily="34" charset="0"/>
              <a:cs typeface="Verdana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9494838" y="6367463"/>
            <a:ext cx="38957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1500" b="1" spc="0" baseline="0" dirty="0">
                <a:solidFill>
                  <a:srgbClr val="003B71"/>
                </a:solidFill>
                <a:latin typeface="Century Gothic" pitchFamily="34" charset="0"/>
              </a:rPr>
              <a:t>teksts</a:t>
            </a:r>
          </a:p>
          <a:p>
            <a:pPr algn="ctr"/>
            <a:r>
              <a:rPr lang="lv-LV" sz="1500" b="1" spc="0" baseline="0" dirty="0">
                <a:solidFill>
                  <a:srgbClr val="00ACC8"/>
                </a:solidFill>
                <a:latin typeface="Century Gothic" pitchFamily="34" charset="0"/>
              </a:rPr>
              <a:t>teksts</a:t>
            </a:r>
            <a:endParaRPr lang="en-US" sz="1500" b="1" spc="0" baseline="0" dirty="0">
              <a:solidFill>
                <a:srgbClr val="00ACC8"/>
              </a:solidFill>
              <a:latin typeface="Century Gothic" pitchFamily="34" charset="0"/>
            </a:endParaRPr>
          </a:p>
        </p:txBody>
      </p:sp>
      <p:sp>
        <p:nvSpPr>
          <p:cNvPr id="15" name="object 3"/>
          <p:cNvSpPr txBox="1"/>
          <p:nvPr userDrawn="1"/>
        </p:nvSpPr>
        <p:spPr>
          <a:xfrm rot="20355368">
            <a:off x="761203" y="33136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467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lielais virsraksts 1/3 pa kreisi bilde pa lab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4769274" y="3456717"/>
            <a:ext cx="8752625" cy="4146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Grafika attēls</a:t>
            </a:r>
            <a:endParaRPr lang="en-US" dirty="0"/>
          </a:p>
        </p:txBody>
      </p:sp>
      <p:sp>
        <p:nvSpPr>
          <p:cNvPr id="77" name="Text Placeholder 76"/>
          <p:cNvSpPr>
            <a:spLocks noGrp="1"/>
          </p:cNvSpPr>
          <p:nvPr>
            <p:ph type="body" sz="quarter" idx="15" hasCustomPrompt="1"/>
          </p:nvPr>
        </p:nvSpPr>
        <p:spPr>
          <a:xfrm>
            <a:off x="4926484" y="2170112"/>
            <a:ext cx="8496944" cy="24837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83" name="Text Placeholder 81"/>
          <p:cNvSpPr>
            <a:spLocks noGrp="1"/>
          </p:cNvSpPr>
          <p:nvPr>
            <p:ph type="body" sz="quarter" idx="16" hasCustomPrompt="1"/>
          </p:nvPr>
        </p:nvSpPr>
        <p:spPr>
          <a:xfrm>
            <a:off x="4926484" y="690290"/>
            <a:ext cx="8496944" cy="792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Arial" pitchFamily="34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86" name="Text Placeholder 84"/>
          <p:cNvSpPr>
            <a:spLocks noGrp="1"/>
          </p:cNvSpPr>
          <p:nvPr>
            <p:ph type="body" sz="quarter" idx="17" hasCustomPrompt="1"/>
          </p:nvPr>
        </p:nvSpPr>
        <p:spPr>
          <a:xfrm>
            <a:off x="4926484" y="1516063"/>
            <a:ext cx="8496944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578350" cy="78565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04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ltais lielais virsraksts 1/3 pa kreisi bilde pa lab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4769274" y="3456717"/>
            <a:ext cx="8752625" cy="4146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Grafika attēls</a:t>
            </a:r>
            <a:endParaRPr lang="en-US" dirty="0"/>
          </a:p>
        </p:txBody>
      </p:sp>
      <p:sp>
        <p:nvSpPr>
          <p:cNvPr id="77" name="Text Placeholder 76"/>
          <p:cNvSpPr>
            <a:spLocks noGrp="1"/>
          </p:cNvSpPr>
          <p:nvPr>
            <p:ph type="body" sz="quarter" idx="15" hasCustomPrompt="1"/>
          </p:nvPr>
        </p:nvSpPr>
        <p:spPr>
          <a:xfrm>
            <a:off x="4926484" y="2170112"/>
            <a:ext cx="8496944" cy="24837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83" name="Text Placeholder 81"/>
          <p:cNvSpPr>
            <a:spLocks noGrp="1"/>
          </p:cNvSpPr>
          <p:nvPr>
            <p:ph type="body" sz="quarter" idx="16" hasCustomPrompt="1"/>
          </p:nvPr>
        </p:nvSpPr>
        <p:spPr>
          <a:xfrm>
            <a:off x="4926484" y="690290"/>
            <a:ext cx="8496944" cy="792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Arial" pitchFamily="34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86" name="Text Placeholder 84"/>
          <p:cNvSpPr>
            <a:spLocks noGrp="1"/>
          </p:cNvSpPr>
          <p:nvPr>
            <p:ph type="body" sz="quarter" idx="17" hasCustomPrompt="1"/>
          </p:nvPr>
        </p:nvSpPr>
        <p:spPr>
          <a:xfrm>
            <a:off x="4926484" y="1516063"/>
            <a:ext cx="8496944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578350" cy="78565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82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lielais virsraksts 1/3 pa kreisi bilde pa lab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>
            <a:spLocks noChangeArrowheads="1"/>
          </p:cNvSpPr>
          <p:nvPr userDrawn="1"/>
        </p:nvSpPr>
        <p:spPr bwMode="auto">
          <a:xfrm>
            <a:off x="0" y="0"/>
            <a:ext cx="4578350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6"/>
          <p:cNvSpPr>
            <a:spLocks/>
          </p:cNvSpPr>
          <p:nvPr userDrawn="1"/>
        </p:nvSpPr>
        <p:spPr bwMode="auto">
          <a:xfrm>
            <a:off x="10937875" y="4235450"/>
            <a:ext cx="2317750" cy="0"/>
          </a:xfrm>
          <a:custGeom>
            <a:avLst/>
            <a:gdLst>
              <a:gd name="T0" fmla="*/ 0 w 2317115"/>
              <a:gd name="T1" fmla="*/ 2316680 w 231711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317115">
                <a:moveTo>
                  <a:pt x="0" y="0"/>
                </a:moveTo>
                <a:lnTo>
                  <a:pt x="2316680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8" name="object 7"/>
          <p:cNvSpPr>
            <a:spLocks/>
          </p:cNvSpPr>
          <p:nvPr userDrawn="1"/>
        </p:nvSpPr>
        <p:spPr bwMode="auto">
          <a:xfrm>
            <a:off x="9869488" y="4235450"/>
            <a:ext cx="752475" cy="0"/>
          </a:xfrm>
          <a:custGeom>
            <a:avLst/>
            <a:gdLst>
              <a:gd name="T0" fmla="*/ 0 w 752475"/>
              <a:gd name="T1" fmla="*/ 752424 w 752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52475">
                <a:moveTo>
                  <a:pt x="0" y="0"/>
                </a:moveTo>
                <a:lnTo>
                  <a:pt x="752424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9" name="object 8"/>
          <p:cNvSpPr>
            <a:spLocks/>
          </p:cNvSpPr>
          <p:nvPr userDrawn="1"/>
        </p:nvSpPr>
        <p:spPr bwMode="auto">
          <a:xfrm>
            <a:off x="5813425" y="4235450"/>
            <a:ext cx="3740150" cy="0"/>
          </a:xfrm>
          <a:custGeom>
            <a:avLst/>
            <a:gdLst>
              <a:gd name="T0" fmla="*/ 0 w 3740150"/>
              <a:gd name="T1" fmla="*/ 3739657 w 374015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740150">
                <a:moveTo>
                  <a:pt x="0" y="0"/>
                </a:moveTo>
                <a:lnTo>
                  <a:pt x="3739657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0" name="object 9"/>
          <p:cNvSpPr>
            <a:spLocks/>
          </p:cNvSpPr>
          <p:nvPr userDrawn="1"/>
        </p:nvSpPr>
        <p:spPr bwMode="auto">
          <a:xfrm>
            <a:off x="13076238" y="4587875"/>
            <a:ext cx="179387" cy="0"/>
          </a:xfrm>
          <a:custGeom>
            <a:avLst/>
            <a:gdLst>
              <a:gd name="T0" fmla="*/ 0 w 179069"/>
              <a:gd name="T1" fmla="*/ 178953 w 17906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79069">
                <a:moveTo>
                  <a:pt x="0" y="0"/>
                </a:moveTo>
                <a:lnTo>
                  <a:pt x="178953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1" name="object 10"/>
          <p:cNvSpPr>
            <a:spLocks/>
          </p:cNvSpPr>
          <p:nvPr userDrawn="1"/>
        </p:nvSpPr>
        <p:spPr bwMode="auto">
          <a:xfrm>
            <a:off x="12012613" y="4587875"/>
            <a:ext cx="747712" cy="0"/>
          </a:xfrm>
          <a:custGeom>
            <a:avLst/>
            <a:gdLst>
              <a:gd name="T0" fmla="*/ 0 w 747395"/>
              <a:gd name="T1" fmla="*/ 746848 w 7473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47395">
                <a:moveTo>
                  <a:pt x="0" y="0"/>
                </a:moveTo>
                <a:lnTo>
                  <a:pt x="74684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2" name="object 11"/>
          <p:cNvSpPr>
            <a:spLocks/>
          </p:cNvSpPr>
          <p:nvPr userDrawn="1"/>
        </p:nvSpPr>
        <p:spPr bwMode="auto">
          <a:xfrm>
            <a:off x="10937875" y="4587875"/>
            <a:ext cx="758825" cy="0"/>
          </a:xfrm>
          <a:custGeom>
            <a:avLst/>
            <a:gdLst>
              <a:gd name="T0" fmla="*/ 0 w 757554"/>
              <a:gd name="T1" fmla="*/ 757491 w 7575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57554">
                <a:moveTo>
                  <a:pt x="0" y="0"/>
                </a:moveTo>
                <a:lnTo>
                  <a:pt x="75749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3" name="object 12"/>
          <p:cNvSpPr>
            <a:spLocks/>
          </p:cNvSpPr>
          <p:nvPr userDrawn="1"/>
        </p:nvSpPr>
        <p:spPr bwMode="auto">
          <a:xfrm>
            <a:off x="9869488" y="4587875"/>
            <a:ext cx="752475" cy="0"/>
          </a:xfrm>
          <a:custGeom>
            <a:avLst/>
            <a:gdLst>
              <a:gd name="T0" fmla="*/ 0 w 752475"/>
              <a:gd name="T1" fmla="*/ 752424 w 752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52475">
                <a:moveTo>
                  <a:pt x="0" y="0"/>
                </a:moveTo>
                <a:lnTo>
                  <a:pt x="752424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4" name="object 13"/>
          <p:cNvSpPr>
            <a:spLocks/>
          </p:cNvSpPr>
          <p:nvPr userDrawn="1"/>
        </p:nvSpPr>
        <p:spPr bwMode="auto">
          <a:xfrm>
            <a:off x="8804275" y="4587875"/>
            <a:ext cx="749300" cy="0"/>
          </a:xfrm>
          <a:custGeom>
            <a:avLst/>
            <a:gdLst>
              <a:gd name="T0" fmla="*/ 0 w 749300"/>
              <a:gd name="T1" fmla="*/ 748715 w 7493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49300">
                <a:moveTo>
                  <a:pt x="0" y="0"/>
                </a:moveTo>
                <a:lnTo>
                  <a:pt x="748715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5" name="object 14"/>
          <p:cNvSpPr>
            <a:spLocks/>
          </p:cNvSpPr>
          <p:nvPr userDrawn="1"/>
        </p:nvSpPr>
        <p:spPr bwMode="auto">
          <a:xfrm>
            <a:off x="5813425" y="4587875"/>
            <a:ext cx="2674938" cy="0"/>
          </a:xfrm>
          <a:custGeom>
            <a:avLst/>
            <a:gdLst>
              <a:gd name="T0" fmla="*/ 0 w 2674620"/>
              <a:gd name="T1" fmla="*/ 2674254 w 267462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674620">
                <a:moveTo>
                  <a:pt x="0" y="0"/>
                </a:moveTo>
                <a:lnTo>
                  <a:pt x="2674254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6" name="object 15"/>
          <p:cNvSpPr>
            <a:spLocks/>
          </p:cNvSpPr>
          <p:nvPr userDrawn="1"/>
        </p:nvSpPr>
        <p:spPr bwMode="auto">
          <a:xfrm>
            <a:off x="13076238" y="4940300"/>
            <a:ext cx="179387" cy="0"/>
          </a:xfrm>
          <a:custGeom>
            <a:avLst/>
            <a:gdLst>
              <a:gd name="T0" fmla="*/ 0 w 179069"/>
              <a:gd name="T1" fmla="*/ 178953 w 17906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79069">
                <a:moveTo>
                  <a:pt x="0" y="0"/>
                </a:moveTo>
                <a:lnTo>
                  <a:pt x="178953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7" name="object 16"/>
          <p:cNvSpPr>
            <a:spLocks/>
          </p:cNvSpPr>
          <p:nvPr userDrawn="1"/>
        </p:nvSpPr>
        <p:spPr bwMode="auto">
          <a:xfrm>
            <a:off x="12012613" y="4940300"/>
            <a:ext cx="747712" cy="0"/>
          </a:xfrm>
          <a:custGeom>
            <a:avLst/>
            <a:gdLst>
              <a:gd name="T0" fmla="*/ 0 w 747395"/>
              <a:gd name="T1" fmla="*/ 746848 w 7473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47395">
                <a:moveTo>
                  <a:pt x="0" y="0"/>
                </a:moveTo>
                <a:lnTo>
                  <a:pt x="74684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8" name="object 17"/>
          <p:cNvSpPr>
            <a:spLocks/>
          </p:cNvSpPr>
          <p:nvPr userDrawn="1"/>
        </p:nvSpPr>
        <p:spPr bwMode="auto">
          <a:xfrm>
            <a:off x="10937875" y="4940300"/>
            <a:ext cx="758825" cy="0"/>
          </a:xfrm>
          <a:custGeom>
            <a:avLst/>
            <a:gdLst>
              <a:gd name="T0" fmla="*/ 0 w 757554"/>
              <a:gd name="T1" fmla="*/ 757491 w 7575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57554">
                <a:moveTo>
                  <a:pt x="0" y="0"/>
                </a:moveTo>
                <a:lnTo>
                  <a:pt x="75749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9" name="object 18"/>
          <p:cNvSpPr>
            <a:spLocks/>
          </p:cNvSpPr>
          <p:nvPr userDrawn="1"/>
        </p:nvSpPr>
        <p:spPr bwMode="auto">
          <a:xfrm>
            <a:off x="9869488" y="4940300"/>
            <a:ext cx="752475" cy="0"/>
          </a:xfrm>
          <a:custGeom>
            <a:avLst/>
            <a:gdLst>
              <a:gd name="T0" fmla="*/ 0 w 752475"/>
              <a:gd name="T1" fmla="*/ 752424 w 75247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52475">
                <a:moveTo>
                  <a:pt x="0" y="0"/>
                </a:moveTo>
                <a:lnTo>
                  <a:pt x="752424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0" name="object 19"/>
          <p:cNvSpPr>
            <a:spLocks/>
          </p:cNvSpPr>
          <p:nvPr userDrawn="1"/>
        </p:nvSpPr>
        <p:spPr bwMode="auto">
          <a:xfrm>
            <a:off x="8804275" y="4940300"/>
            <a:ext cx="749300" cy="0"/>
          </a:xfrm>
          <a:custGeom>
            <a:avLst/>
            <a:gdLst>
              <a:gd name="T0" fmla="*/ 0 w 749300"/>
              <a:gd name="T1" fmla="*/ 748715 w 7493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49300">
                <a:moveTo>
                  <a:pt x="0" y="0"/>
                </a:moveTo>
                <a:lnTo>
                  <a:pt x="748715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1" name="object 20"/>
          <p:cNvSpPr>
            <a:spLocks/>
          </p:cNvSpPr>
          <p:nvPr userDrawn="1"/>
        </p:nvSpPr>
        <p:spPr bwMode="auto">
          <a:xfrm>
            <a:off x="7713663" y="4940300"/>
            <a:ext cx="773112" cy="0"/>
          </a:xfrm>
          <a:custGeom>
            <a:avLst/>
            <a:gdLst>
              <a:gd name="T0" fmla="*/ 0 w 774065"/>
              <a:gd name="T1" fmla="*/ 773988 w 77406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74065">
                <a:moveTo>
                  <a:pt x="0" y="0"/>
                </a:moveTo>
                <a:lnTo>
                  <a:pt x="77398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2" name="object 21"/>
          <p:cNvSpPr>
            <a:spLocks/>
          </p:cNvSpPr>
          <p:nvPr userDrawn="1"/>
        </p:nvSpPr>
        <p:spPr bwMode="auto">
          <a:xfrm>
            <a:off x="6635750" y="4940300"/>
            <a:ext cx="762000" cy="0"/>
          </a:xfrm>
          <a:custGeom>
            <a:avLst/>
            <a:gdLst>
              <a:gd name="T0" fmla="*/ 0 w 761365"/>
              <a:gd name="T1" fmla="*/ 761085 w 76136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61365">
                <a:moveTo>
                  <a:pt x="0" y="0"/>
                </a:moveTo>
                <a:lnTo>
                  <a:pt x="761085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3" name="object 22"/>
          <p:cNvSpPr>
            <a:spLocks/>
          </p:cNvSpPr>
          <p:nvPr userDrawn="1"/>
        </p:nvSpPr>
        <p:spPr bwMode="auto">
          <a:xfrm>
            <a:off x="5813425" y="4940300"/>
            <a:ext cx="506413" cy="0"/>
          </a:xfrm>
          <a:custGeom>
            <a:avLst/>
            <a:gdLst>
              <a:gd name="T0" fmla="*/ 0 w 506095"/>
              <a:gd name="T1" fmla="*/ 505792 w 50609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06095">
                <a:moveTo>
                  <a:pt x="0" y="0"/>
                </a:moveTo>
                <a:lnTo>
                  <a:pt x="505792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4" name="object 23"/>
          <p:cNvSpPr>
            <a:spLocks/>
          </p:cNvSpPr>
          <p:nvPr userDrawn="1"/>
        </p:nvSpPr>
        <p:spPr bwMode="auto">
          <a:xfrm>
            <a:off x="13076238" y="5292725"/>
            <a:ext cx="179387" cy="0"/>
          </a:xfrm>
          <a:custGeom>
            <a:avLst/>
            <a:gdLst>
              <a:gd name="T0" fmla="*/ 0 w 179069"/>
              <a:gd name="T1" fmla="*/ 178953 w 17906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79069">
                <a:moveTo>
                  <a:pt x="0" y="0"/>
                </a:moveTo>
                <a:lnTo>
                  <a:pt x="178953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5" name="object 24"/>
          <p:cNvSpPr>
            <a:spLocks/>
          </p:cNvSpPr>
          <p:nvPr userDrawn="1"/>
        </p:nvSpPr>
        <p:spPr bwMode="auto">
          <a:xfrm>
            <a:off x="12012613" y="5292725"/>
            <a:ext cx="430212" cy="0"/>
          </a:xfrm>
          <a:custGeom>
            <a:avLst/>
            <a:gdLst>
              <a:gd name="T0" fmla="*/ 0 w 430529"/>
              <a:gd name="T1" fmla="*/ 430161 w 4305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0529">
                <a:moveTo>
                  <a:pt x="0" y="0"/>
                </a:moveTo>
                <a:lnTo>
                  <a:pt x="43016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6" name="object 25"/>
          <p:cNvSpPr>
            <a:spLocks/>
          </p:cNvSpPr>
          <p:nvPr userDrawn="1"/>
        </p:nvSpPr>
        <p:spPr bwMode="auto">
          <a:xfrm>
            <a:off x="10937875" y="5292725"/>
            <a:ext cx="441325" cy="0"/>
          </a:xfrm>
          <a:custGeom>
            <a:avLst/>
            <a:gdLst>
              <a:gd name="T0" fmla="*/ 0 w 441325"/>
              <a:gd name="T1" fmla="*/ 440791 w 4413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079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7" name="object 26"/>
          <p:cNvSpPr>
            <a:spLocks/>
          </p:cNvSpPr>
          <p:nvPr userDrawn="1"/>
        </p:nvSpPr>
        <p:spPr bwMode="auto">
          <a:xfrm>
            <a:off x="9869488" y="5292725"/>
            <a:ext cx="436562" cy="0"/>
          </a:xfrm>
          <a:custGeom>
            <a:avLst/>
            <a:gdLst>
              <a:gd name="T0" fmla="*/ 0 w 436245"/>
              <a:gd name="T1" fmla="*/ 435724 w 4362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6245">
                <a:moveTo>
                  <a:pt x="0" y="0"/>
                </a:moveTo>
                <a:lnTo>
                  <a:pt x="435724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8" name="object 27"/>
          <p:cNvSpPr>
            <a:spLocks/>
          </p:cNvSpPr>
          <p:nvPr userDrawn="1"/>
        </p:nvSpPr>
        <p:spPr bwMode="auto">
          <a:xfrm>
            <a:off x="8804275" y="5292725"/>
            <a:ext cx="431800" cy="0"/>
          </a:xfrm>
          <a:custGeom>
            <a:avLst/>
            <a:gdLst>
              <a:gd name="T0" fmla="*/ 0 w 432434"/>
              <a:gd name="T1" fmla="*/ 432028 w 4324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2434">
                <a:moveTo>
                  <a:pt x="0" y="0"/>
                </a:moveTo>
                <a:lnTo>
                  <a:pt x="43202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9" name="object 28"/>
          <p:cNvSpPr>
            <a:spLocks/>
          </p:cNvSpPr>
          <p:nvPr userDrawn="1"/>
        </p:nvSpPr>
        <p:spPr bwMode="auto">
          <a:xfrm>
            <a:off x="7713663" y="5292725"/>
            <a:ext cx="457200" cy="0"/>
          </a:xfrm>
          <a:custGeom>
            <a:avLst/>
            <a:gdLst>
              <a:gd name="T0" fmla="*/ 0 w 457834"/>
              <a:gd name="T1" fmla="*/ 457301 w 4578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57834">
                <a:moveTo>
                  <a:pt x="0" y="0"/>
                </a:moveTo>
                <a:lnTo>
                  <a:pt x="45730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0" name="object 29"/>
          <p:cNvSpPr>
            <a:spLocks/>
          </p:cNvSpPr>
          <p:nvPr userDrawn="1"/>
        </p:nvSpPr>
        <p:spPr bwMode="auto">
          <a:xfrm>
            <a:off x="6635750" y="5292725"/>
            <a:ext cx="762000" cy="0"/>
          </a:xfrm>
          <a:custGeom>
            <a:avLst/>
            <a:gdLst>
              <a:gd name="T0" fmla="*/ 0 w 761365"/>
              <a:gd name="T1" fmla="*/ 761085 w 76136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61365">
                <a:moveTo>
                  <a:pt x="0" y="0"/>
                </a:moveTo>
                <a:lnTo>
                  <a:pt x="761085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1" name="object 30"/>
          <p:cNvSpPr>
            <a:spLocks/>
          </p:cNvSpPr>
          <p:nvPr userDrawn="1"/>
        </p:nvSpPr>
        <p:spPr bwMode="auto">
          <a:xfrm>
            <a:off x="5813425" y="5292725"/>
            <a:ext cx="188913" cy="0"/>
          </a:xfrm>
          <a:custGeom>
            <a:avLst/>
            <a:gdLst>
              <a:gd name="T0" fmla="*/ 0 w 189229"/>
              <a:gd name="T1" fmla="*/ 189118 w 1892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89229">
                <a:moveTo>
                  <a:pt x="0" y="0"/>
                </a:moveTo>
                <a:lnTo>
                  <a:pt x="18911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2" name="object 31"/>
          <p:cNvSpPr>
            <a:spLocks/>
          </p:cNvSpPr>
          <p:nvPr userDrawn="1"/>
        </p:nvSpPr>
        <p:spPr bwMode="auto">
          <a:xfrm>
            <a:off x="13076238" y="5645150"/>
            <a:ext cx="179387" cy="0"/>
          </a:xfrm>
          <a:custGeom>
            <a:avLst/>
            <a:gdLst>
              <a:gd name="T0" fmla="*/ 0 w 179069"/>
              <a:gd name="T1" fmla="*/ 178953 w 17906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79069">
                <a:moveTo>
                  <a:pt x="0" y="0"/>
                </a:moveTo>
                <a:lnTo>
                  <a:pt x="178953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3" name="object 32"/>
          <p:cNvSpPr>
            <a:spLocks/>
          </p:cNvSpPr>
          <p:nvPr userDrawn="1"/>
        </p:nvSpPr>
        <p:spPr bwMode="auto">
          <a:xfrm>
            <a:off x="12012613" y="5645150"/>
            <a:ext cx="430212" cy="0"/>
          </a:xfrm>
          <a:custGeom>
            <a:avLst/>
            <a:gdLst>
              <a:gd name="T0" fmla="*/ 0 w 430529"/>
              <a:gd name="T1" fmla="*/ 430161 w 4305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0529">
                <a:moveTo>
                  <a:pt x="0" y="0"/>
                </a:moveTo>
                <a:lnTo>
                  <a:pt x="43016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4" name="object 33"/>
          <p:cNvSpPr>
            <a:spLocks/>
          </p:cNvSpPr>
          <p:nvPr userDrawn="1"/>
        </p:nvSpPr>
        <p:spPr bwMode="auto">
          <a:xfrm>
            <a:off x="10937875" y="5645150"/>
            <a:ext cx="441325" cy="0"/>
          </a:xfrm>
          <a:custGeom>
            <a:avLst/>
            <a:gdLst>
              <a:gd name="T0" fmla="*/ 0 w 441325"/>
              <a:gd name="T1" fmla="*/ 440791 w 4413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079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5" name="object 34"/>
          <p:cNvSpPr>
            <a:spLocks/>
          </p:cNvSpPr>
          <p:nvPr userDrawn="1"/>
        </p:nvSpPr>
        <p:spPr bwMode="auto">
          <a:xfrm>
            <a:off x="9869488" y="5645150"/>
            <a:ext cx="436562" cy="0"/>
          </a:xfrm>
          <a:custGeom>
            <a:avLst/>
            <a:gdLst>
              <a:gd name="T0" fmla="*/ 0 w 436245"/>
              <a:gd name="T1" fmla="*/ 435724 w 43624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6245">
                <a:moveTo>
                  <a:pt x="0" y="0"/>
                </a:moveTo>
                <a:lnTo>
                  <a:pt x="435724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6" name="object 35"/>
          <p:cNvSpPr>
            <a:spLocks/>
          </p:cNvSpPr>
          <p:nvPr userDrawn="1"/>
        </p:nvSpPr>
        <p:spPr bwMode="auto">
          <a:xfrm>
            <a:off x="8804275" y="5645150"/>
            <a:ext cx="431800" cy="0"/>
          </a:xfrm>
          <a:custGeom>
            <a:avLst/>
            <a:gdLst>
              <a:gd name="T0" fmla="*/ 0 w 432434"/>
              <a:gd name="T1" fmla="*/ 432028 w 4324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2434">
                <a:moveTo>
                  <a:pt x="0" y="0"/>
                </a:moveTo>
                <a:lnTo>
                  <a:pt x="43202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7" name="object 36"/>
          <p:cNvSpPr>
            <a:spLocks/>
          </p:cNvSpPr>
          <p:nvPr userDrawn="1"/>
        </p:nvSpPr>
        <p:spPr bwMode="auto">
          <a:xfrm>
            <a:off x="7713663" y="5645150"/>
            <a:ext cx="457200" cy="0"/>
          </a:xfrm>
          <a:custGeom>
            <a:avLst/>
            <a:gdLst>
              <a:gd name="T0" fmla="*/ 0 w 457834"/>
              <a:gd name="T1" fmla="*/ 457301 w 45783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57834">
                <a:moveTo>
                  <a:pt x="0" y="0"/>
                </a:moveTo>
                <a:lnTo>
                  <a:pt x="457301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8" name="object 37"/>
          <p:cNvSpPr>
            <a:spLocks/>
          </p:cNvSpPr>
          <p:nvPr userDrawn="1"/>
        </p:nvSpPr>
        <p:spPr bwMode="auto">
          <a:xfrm>
            <a:off x="6635750" y="5645150"/>
            <a:ext cx="444500" cy="0"/>
          </a:xfrm>
          <a:custGeom>
            <a:avLst/>
            <a:gdLst>
              <a:gd name="T0" fmla="*/ 0 w 444500"/>
              <a:gd name="T1" fmla="*/ 444398 w 4445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44500">
                <a:moveTo>
                  <a:pt x="0" y="0"/>
                </a:moveTo>
                <a:lnTo>
                  <a:pt x="44439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9" name="object 38"/>
          <p:cNvSpPr>
            <a:spLocks/>
          </p:cNvSpPr>
          <p:nvPr userDrawn="1"/>
        </p:nvSpPr>
        <p:spPr bwMode="auto">
          <a:xfrm>
            <a:off x="5813425" y="5645150"/>
            <a:ext cx="188913" cy="0"/>
          </a:xfrm>
          <a:custGeom>
            <a:avLst/>
            <a:gdLst>
              <a:gd name="T0" fmla="*/ 0 w 189229"/>
              <a:gd name="T1" fmla="*/ 189118 w 18922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89229">
                <a:moveTo>
                  <a:pt x="0" y="0"/>
                </a:moveTo>
                <a:lnTo>
                  <a:pt x="189118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0" name="object 39"/>
          <p:cNvSpPr>
            <a:spLocks/>
          </p:cNvSpPr>
          <p:nvPr userDrawn="1"/>
        </p:nvSpPr>
        <p:spPr bwMode="auto">
          <a:xfrm>
            <a:off x="5813425" y="5997575"/>
            <a:ext cx="7442200" cy="0"/>
          </a:xfrm>
          <a:custGeom>
            <a:avLst/>
            <a:gdLst>
              <a:gd name="T0" fmla="*/ 0 w 7442200"/>
              <a:gd name="T1" fmla="*/ 7442149 w 74422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442200">
                <a:moveTo>
                  <a:pt x="0" y="0"/>
                </a:moveTo>
                <a:lnTo>
                  <a:pt x="7442149" y="0"/>
                </a:lnTo>
              </a:path>
            </a:pathLst>
          </a:custGeom>
          <a:noFill/>
          <a:ln w="1270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1" name="object 40"/>
          <p:cNvSpPr>
            <a:spLocks/>
          </p:cNvSpPr>
          <p:nvPr userDrawn="1"/>
        </p:nvSpPr>
        <p:spPr bwMode="auto">
          <a:xfrm>
            <a:off x="6002338" y="5245100"/>
            <a:ext cx="317500" cy="752475"/>
          </a:xfrm>
          <a:custGeom>
            <a:avLst/>
            <a:gdLst>
              <a:gd name="T0" fmla="*/ 316687 w 316864"/>
              <a:gd name="T1" fmla="*/ 752779 h 753110"/>
              <a:gd name="T2" fmla="*/ 0 w 316864"/>
              <a:gd name="T3" fmla="*/ 752779 h 753110"/>
              <a:gd name="T4" fmla="*/ 0 w 316864"/>
              <a:gd name="T5" fmla="*/ 0 h 753110"/>
              <a:gd name="T6" fmla="*/ 316687 w 316864"/>
              <a:gd name="T7" fmla="*/ 0 h 753110"/>
              <a:gd name="T8" fmla="*/ 316687 w 316864"/>
              <a:gd name="T9" fmla="*/ 752779 h 753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4" h="753110">
                <a:moveTo>
                  <a:pt x="316687" y="752779"/>
                </a:moveTo>
                <a:lnTo>
                  <a:pt x="0" y="752779"/>
                </a:lnTo>
                <a:lnTo>
                  <a:pt x="0" y="0"/>
                </a:lnTo>
                <a:lnTo>
                  <a:pt x="316687" y="0"/>
                </a:lnTo>
                <a:lnTo>
                  <a:pt x="316687" y="752779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2" name="object 41"/>
          <p:cNvSpPr>
            <a:spLocks/>
          </p:cNvSpPr>
          <p:nvPr userDrawn="1"/>
        </p:nvSpPr>
        <p:spPr bwMode="auto">
          <a:xfrm>
            <a:off x="6318250" y="4595813"/>
            <a:ext cx="317500" cy="1401762"/>
          </a:xfrm>
          <a:custGeom>
            <a:avLst/>
            <a:gdLst>
              <a:gd name="T0" fmla="*/ 316699 w 316865"/>
              <a:gd name="T1" fmla="*/ 1402118 h 1402714"/>
              <a:gd name="T2" fmla="*/ 0 w 316865"/>
              <a:gd name="T3" fmla="*/ 1402118 h 1402714"/>
              <a:gd name="T4" fmla="*/ 0 w 316865"/>
              <a:gd name="T5" fmla="*/ 0 h 1402714"/>
              <a:gd name="T6" fmla="*/ 316699 w 316865"/>
              <a:gd name="T7" fmla="*/ 0 h 1402714"/>
              <a:gd name="T8" fmla="*/ 316699 w 316865"/>
              <a:gd name="T9" fmla="*/ 1402118 h 14027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402714">
                <a:moveTo>
                  <a:pt x="316699" y="1402118"/>
                </a:moveTo>
                <a:lnTo>
                  <a:pt x="0" y="1402118"/>
                </a:lnTo>
                <a:lnTo>
                  <a:pt x="0" y="0"/>
                </a:lnTo>
                <a:lnTo>
                  <a:pt x="316699" y="0"/>
                </a:lnTo>
                <a:lnTo>
                  <a:pt x="316699" y="1402118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3" name="object 42"/>
          <p:cNvSpPr>
            <a:spLocks/>
          </p:cNvSpPr>
          <p:nvPr userDrawn="1"/>
        </p:nvSpPr>
        <p:spPr bwMode="auto">
          <a:xfrm>
            <a:off x="7080250" y="5294313"/>
            <a:ext cx="315913" cy="703262"/>
          </a:xfrm>
          <a:custGeom>
            <a:avLst/>
            <a:gdLst>
              <a:gd name="T0" fmla="*/ 316699 w 316865"/>
              <a:gd name="T1" fmla="*/ 702665 h 702945"/>
              <a:gd name="T2" fmla="*/ 0 w 316865"/>
              <a:gd name="T3" fmla="*/ 702665 h 702945"/>
              <a:gd name="T4" fmla="*/ 0 w 316865"/>
              <a:gd name="T5" fmla="*/ 0 h 702945"/>
              <a:gd name="T6" fmla="*/ 316699 w 316865"/>
              <a:gd name="T7" fmla="*/ 0 h 702945"/>
              <a:gd name="T8" fmla="*/ 316699 w 316865"/>
              <a:gd name="T9" fmla="*/ 702665 h 702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702945">
                <a:moveTo>
                  <a:pt x="316699" y="702665"/>
                </a:moveTo>
                <a:lnTo>
                  <a:pt x="0" y="702665"/>
                </a:lnTo>
                <a:lnTo>
                  <a:pt x="0" y="0"/>
                </a:lnTo>
                <a:lnTo>
                  <a:pt x="316699" y="0"/>
                </a:lnTo>
                <a:lnTo>
                  <a:pt x="316699" y="702665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4" name="object 43"/>
          <p:cNvSpPr>
            <a:spLocks/>
          </p:cNvSpPr>
          <p:nvPr userDrawn="1"/>
        </p:nvSpPr>
        <p:spPr bwMode="auto">
          <a:xfrm>
            <a:off x="7396163" y="4689475"/>
            <a:ext cx="317500" cy="1308100"/>
          </a:xfrm>
          <a:custGeom>
            <a:avLst/>
            <a:gdLst>
              <a:gd name="T0" fmla="*/ 316687 w 316865"/>
              <a:gd name="T1" fmla="*/ 1308773 h 1309370"/>
              <a:gd name="T2" fmla="*/ 0 w 316865"/>
              <a:gd name="T3" fmla="*/ 1308773 h 1309370"/>
              <a:gd name="T4" fmla="*/ 0 w 316865"/>
              <a:gd name="T5" fmla="*/ 0 h 1309370"/>
              <a:gd name="T6" fmla="*/ 316687 w 316865"/>
              <a:gd name="T7" fmla="*/ 0 h 1309370"/>
              <a:gd name="T8" fmla="*/ 316687 w 316865"/>
              <a:gd name="T9" fmla="*/ 1308773 h 1309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309370">
                <a:moveTo>
                  <a:pt x="316687" y="1308773"/>
                </a:moveTo>
                <a:lnTo>
                  <a:pt x="0" y="1308773"/>
                </a:lnTo>
                <a:lnTo>
                  <a:pt x="0" y="0"/>
                </a:lnTo>
                <a:lnTo>
                  <a:pt x="316687" y="0"/>
                </a:lnTo>
                <a:lnTo>
                  <a:pt x="316687" y="1308773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5" name="object 44"/>
          <p:cNvSpPr>
            <a:spLocks/>
          </p:cNvSpPr>
          <p:nvPr userDrawn="1"/>
        </p:nvSpPr>
        <p:spPr bwMode="auto">
          <a:xfrm>
            <a:off x="8170863" y="5173663"/>
            <a:ext cx="317500" cy="823912"/>
          </a:xfrm>
          <a:custGeom>
            <a:avLst/>
            <a:gdLst>
              <a:gd name="T0" fmla="*/ 316699 w 316865"/>
              <a:gd name="T1" fmla="*/ 823925 h 824229"/>
              <a:gd name="T2" fmla="*/ 0 w 316865"/>
              <a:gd name="T3" fmla="*/ 823925 h 824229"/>
              <a:gd name="T4" fmla="*/ 0 w 316865"/>
              <a:gd name="T5" fmla="*/ 0 h 824229"/>
              <a:gd name="T6" fmla="*/ 316699 w 316865"/>
              <a:gd name="T7" fmla="*/ 0 h 824229"/>
              <a:gd name="T8" fmla="*/ 316699 w 316865"/>
              <a:gd name="T9" fmla="*/ 823925 h 824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824229">
                <a:moveTo>
                  <a:pt x="316699" y="823925"/>
                </a:moveTo>
                <a:lnTo>
                  <a:pt x="0" y="823925"/>
                </a:lnTo>
                <a:lnTo>
                  <a:pt x="0" y="0"/>
                </a:lnTo>
                <a:lnTo>
                  <a:pt x="316699" y="0"/>
                </a:lnTo>
                <a:lnTo>
                  <a:pt x="316699" y="823925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6" name="object 45"/>
          <p:cNvSpPr>
            <a:spLocks/>
          </p:cNvSpPr>
          <p:nvPr userDrawn="1"/>
        </p:nvSpPr>
        <p:spPr bwMode="auto">
          <a:xfrm>
            <a:off x="8486775" y="4462463"/>
            <a:ext cx="317500" cy="1535112"/>
          </a:xfrm>
          <a:custGeom>
            <a:avLst/>
            <a:gdLst>
              <a:gd name="T0" fmla="*/ 316687 w 316865"/>
              <a:gd name="T1" fmla="*/ 1534629 h 1534795"/>
              <a:gd name="T2" fmla="*/ 0 w 316865"/>
              <a:gd name="T3" fmla="*/ 1534629 h 1534795"/>
              <a:gd name="T4" fmla="*/ 0 w 316865"/>
              <a:gd name="T5" fmla="*/ 0 h 1534795"/>
              <a:gd name="T6" fmla="*/ 316687 w 316865"/>
              <a:gd name="T7" fmla="*/ 0 h 1534795"/>
              <a:gd name="T8" fmla="*/ 316687 w 316865"/>
              <a:gd name="T9" fmla="*/ 1534629 h 1534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534795">
                <a:moveTo>
                  <a:pt x="316687" y="1534629"/>
                </a:moveTo>
                <a:lnTo>
                  <a:pt x="0" y="1534629"/>
                </a:lnTo>
                <a:lnTo>
                  <a:pt x="0" y="0"/>
                </a:lnTo>
                <a:lnTo>
                  <a:pt x="316687" y="0"/>
                </a:lnTo>
                <a:lnTo>
                  <a:pt x="316687" y="1534629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7" name="object 46"/>
          <p:cNvSpPr>
            <a:spLocks/>
          </p:cNvSpPr>
          <p:nvPr userDrawn="1"/>
        </p:nvSpPr>
        <p:spPr bwMode="auto">
          <a:xfrm>
            <a:off x="9236075" y="4992688"/>
            <a:ext cx="317500" cy="1004887"/>
          </a:xfrm>
          <a:custGeom>
            <a:avLst/>
            <a:gdLst>
              <a:gd name="T0" fmla="*/ 316687 w 316865"/>
              <a:gd name="T1" fmla="*/ 1004544 h 1004570"/>
              <a:gd name="T2" fmla="*/ 0 w 316865"/>
              <a:gd name="T3" fmla="*/ 1004544 h 1004570"/>
              <a:gd name="T4" fmla="*/ 0 w 316865"/>
              <a:gd name="T5" fmla="*/ 0 h 1004570"/>
              <a:gd name="T6" fmla="*/ 316687 w 316865"/>
              <a:gd name="T7" fmla="*/ 0 h 1004570"/>
              <a:gd name="T8" fmla="*/ 316687 w 316865"/>
              <a:gd name="T9" fmla="*/ 1004544 h 1004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004570">
                <a:moveTo>
                  <a:pt x="316687" y="1004544"/>
                </a:moveTo>
                <a:lnTo>
                  <a:pt x="0" y="1004544"/>
                </a:lnTo>
                <a:lnTo>
                  <a:pt x="0" y="0"/>
                </a:lnTo>
                <a:lnTo>
                  <a:pt x="316687" y="0"/>
                </a:lnTo>
                <a:lnTo>
                  <a:pt x="316687" y="1004544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8" name="object 47"/>
          <p:cNvSpPr>
            <a:spLocks/>
          </p:cNvSpPr>
          <p:nvPr userDrawn="1"/>
        </p:nvSpPr>
        <p:spPr bwMode="auto">
          <a:xfrm>
            <a:off x="9553575" y="4125913"/>
            <a:ext cx="315913" cy="1871662"/>
          </a:xfrm>
          <a:custGeom>
            <a:avLst/>
            <a:gdLst>
              <a:gd name="T0" fmla="*/ 316699 w 316865"/>
              <a:gd name="T1" fmla="*/ 1871027 h 1871345"/>
              <a:gd name="T2" fmla="*/ 0 w 316865"/>
              <a:gd name="T3" fmla="*/ 1871027 h 1871345"/>
              <a:gd name="T4" fmla="*/ 0 w 316865"/>
              <a:gd name="T5" fmla="*/ 0 h 1871345"/>
              <a:gd name="T6" fmla="*/ 316699 w 316865"/>
              <a:gd name="T7" fmla="*/ 0 h 1871345"/>
              <a:gd name="T8" fmla="*/ 316699 w 316865"/>
              <a:gd name="T9" fmla="*/ 1871027 h 1871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871345">
                <a:moveTo>
                  <a:pt x="316699" y="1871027"/>
                </a:moveTo>
                <a:lnTo>
                  <a:pt x="0" y="1871027"/>
                </a:lnTo>
                <a:lnTo>
                  <a:pt x="0" y="0"/>
                </a:lnTo>
                <a:lnTo>
                  <a:pt x="316699" y="0"/>
                </a:lnTo>
                <a:lnTo>
                  <a:pt x="316699" y="1871027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49" name="object 48"/>
          <p:cNvSpPr>
            <a:spLocks/>
          </p:cNvSpPr>
          <p:nvPr userDrawn="1"/>
        </p:nvSpPr>
        <p:spPr bwMode="auto">
          <a:xfrm>
            <a:off x="10304463" y="4941888"/>
            <a:ext cx="317500" cy="1055687"/>
          </a:xfrm>
          <a:custGeom>
            <a:avLst/>
            <a:gdLst>
              <a:gd name="T0" fmla="*/ 316699 w 316865"/>
              <a:gd name="T1" fmla="*/ 1055827 h 1056004"/>
              <a:gd name="T2" fmla="*/ 0 w 316865"/>
              <a:gd name="T3" fmla="*/ 1055827 h 1056004"/>
              <a:gd name="T4" fmla="*/ 0 w 316865"/>
              <a:gd name="T5" fmla="*/ 0 h 1056004"/>
              <a:gd name="T6" fmla="*/ 316699 w 316865"/>
              <a:gd name="T7" fmla="*/ 0 h 1056004"/>
              <a:gd name="T8" fmla="*/ 316699 w 316865"/>
              <a:gd name="T9" fmla="*/ 1055827 h 1056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056004">
                <a:moveTo>
                  <a:pt x="316699" y="1055827"/>
                </a:moveTo>
                <a:lnTo>
                  <a:pt x="0" y="1055827"/>
                </a:lnTo>
                <a:lnTo>
                  <a:pt x="0" y="0"/>
                </a:lnTo>
                <a:lnTo>
                  <a:pt x="316699" y="0"/>
                </a:lnTo>
                <a:lnTo>
                  <a:pt x="316699" y="1055827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0" name="object 49"/>
          <p:cNvSpPr>
            <a:spLocks/>
          </p:cNvSpPr>
          <p:nvPr userDrawn="1"/>
        </p:nvSpPr>
        <p:spPr bwMode="auto">
          <a:xfrm>
            <a:off x="10621963" y="4030663"/>
            <a:ext cx="317500" cy="1966912"/>
          </a:xfrm>
          <a:custGeom>
            <a:avLst/>
            <a:gdLst>
              <a:gd name="T0" fmla="*/ 316687 w 316865"/>
              <a:gd name="T1" fmla="*/ 1966556 h 1966595"/>
              <a:gd name="T2" fmla="*/ 0 w 316865"/>
              <a:gd name="T3" fmla="*/ 1966556 h 1966595"/>
              <a:gd name="T4" fmla="*/ 0 w 316865"/>
              <a:gd name="T5" fmla="*/ 0 h 1966595"/>
              <a:gd name="T6" fmla="*/ 316687 w 316865"/>
              <a:gd name="T7" fmla="*/ 0 h 1966595"/>
              <a:gd name="T8" fmla="*/ 316687 w 316865"/>
              <a:gd name="T9" fmla="*/ 1966556 h 1966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966595">
                <a:moveTo>
                  <a:pt x="316687" y="1966556"/>
                </a:moveTo>
                <a:lnTo>
                  <a:pt x="0" y="1966556"/>
                </a:lnTo>
                <a:lnTo>
                  <a:pt x="0" y="0"/>
                </a:lnTo>
                <a:lnTo>
                  <a:pt x="316687" y="0"/>
                </a:lnTo>
                <a:lnTo>
                  <a:pt x="316687" y="1966556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1" name="object 50"/>
          <p:cNvSpPr>
            <a:spLocks/>
          </p:cNvSpPr>
          <p:nvPr userDrawn="1"/>
        </p:nvSpPr>
        <p:spPr bwMode="auto">
          <a:xfrm>
            <a:off x="11379200" y="5148263"/>
            <a:ext cx="317500" cy="849312"/>
          </a:xfrm>
          <a:custGeom>
            <a:avLst/>
            <a:gdLst>
              <a:gd name="T0" fmla="*/ 316699 w 316865"/>
              <a:gd name="T1" fmla="*/ 849083 h 849629"/>
              <a:gd name="T2" fmla="*/ 0 w 316865"/>
              <a:gd name="T3" fmla="*/ 849083 h 849629"/>
              <a:gd name="T4" fmla="*/ 0 w 316865"/>
              <a:gd name="T5" fmla="*/ 0 h 849629"/>
              <a:gd name="T6" fmla="*/ 316699 w 316865"/>
              <a:gd name="T7" fmla="*/ 0 h 849629"/>
              <a:gd name="T8" fmla="*/ 316699 w 316865"/>
              <a:gd name="T9" fmla="*/ 849083 h 849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849629">
                <a:moveTo>
                  <a:pt x="316699" y="849083"/>
                </a:moveTo>
                <a:lnTo>
                  <a:pt x="0" y="849083"/>
                </a:lnTo>
                <a:lnTo>
                  <a:pt x="0" y="0"/>
                </a:lnTo>
                <a:lnTo>
                  <a:pt x="316699" y="0"/>
                </a:lnTo>
                <a:lnTo>
                  <a:pt x="316699" y="849083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2" name="object 51"/>
          <p:cNvSpPr>
            <a:spLocks/>
          </p:cNvSpPr>
          <p:nvPr userDrawn="1"/>
        </p:nvSpPr>
        <p:spPr bwMode="auto">
          <a:xfrm>
            <a:off x="11696700" y="4416425"/>
            <a:ext cx="315913" cy="1581150"/>
          </a:xfrm>
          <a:custGeom>
            <a:avLst/>
            <a:gdLst>
              <a:gd name="T0" fmla="*/ 316687 w 316865"/>
              <a:gd name="T1" fmla="*/ 1581492 h 1581785"/>
              <a:gd name="T2" fmla="*/ 0 w 316865"/>
              <a:gd name="T3" fmla="*/ 1581492 h 1581785"/>
              <a:gd name="T4" fmla="*/ 0 w 316865"/>
              <a:gd name="T5" fmla="*/ 0 h 1581785"/>
              <a:gd name="T6" fmla="*/ 316687 w 316865"/>
              <a:gd name="T7" fmla="*/ 0 h 1581785"/>
              <a:gd name="T8" fmla="*/ 316687 w 316865"/>
              <a:gd name="T9" fmla="*/ 1581492 h 1581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581785">
                <a:moveTo>
                  <a:pt x="316687" y="1581492"/>
                </a:moveTo>
                <a:lnTo>
                  <a:pt x="0" y="1581492"/>
                </a:lnTo>
                <a:lnTo>
                  <a:pt x="0" y="0"/>
                </a:lnTo>
                <a:lnTo>
                  <a:pt x="316687" y="0"/>
                </a:lnTo>
                <a:lnTo>
                  <a:pt x="316687" y="1581492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3" name="object 52"/>
          <p:cNvSpPr>
            <a:spLocks/>
          </p:cNvSpPr>
          <p:nvPr userDrawn="1"/>
        </p:nvSpPr>
        <p:spPr bwMode="auto">
          <a:xfrm>
            <a:off x="12442825" y="5091113"/>
            <a:ext cx="317500" cy="906462"/>
          </a:xfrm>
          <a:custGeom>
            <a:avLst/>
            <a:gdLst>
              <a:gd name="T0" fmla="*/ 316687 w 316865"/>
              <a:gd name="T1" fmla="*/ 905738 h 906145"/>
              <a:gd name="T2" fmla="*/ 0 w 316865"/>
              <a:gd name="T3" fmla="*/ 905738 h 906145"/>
              <a:gd name="T4" fmla="*/ 0 w 316865"/>
              <a:gd name="T5" fmla="*/ 0 h 906145"/>
              <a:gd name="T6" fmla="*/ 316687 w 316865"/>
              <a:gd name="T7" fmla="*/ 0 h 906145"/>
              <a:gd name="T8" fmla="*/ 316687 w 316865"/>
              <a:gd name="T9" fmla="*/ 905738 h 906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906145">
                <a:moveTo>
                  <a:pt x="316687" y="905738"/>
                </a:moveTo>
                <a:lnTo>
                  <a:pt x="0" y="905738"/>
                </a:lnTo>
                <a:lnTo>
                  <a:pt x="0" y="0"/>
                </a:lnTo>
                <a:lnTo>
                  <a:pt x="316687" y="0"/>
                </a:lnTo>
                <a:lnTo>
                  <a:pt x="316687" y="905738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4" name="object 53"/>
          <p:cNvSpPr>
            <a:spLocks/>
          </p:cNvSpPr>
          <p:nvPr userDrawn="1"/>
        </p:nvSpPr>
        <p:spPr bwMode="auto">
          <a:xfrm>
            <a:off x="12760325" y="4310063"/>
            <a:ext cx="315913" cy="1687512"/>
          </a:xfrm>
          <a:custGeom>
            <a:avLst/>
            <a:gdLst>
              <a:gd name="T0" fmla="*/ 316699 w 316865"/>
              <a:gd name="T1" fmla="*/ 1687029 h 1687195"/>
              <a:gd name="T2" fmla="*/ 0 w 316865"/>
              <a:gd name="T3" fmla="*/ 1687029 h 1687195"/>
              <a:gd name="T4" fmla="*/ 0 w 316865"/>
              <a:gd name="T5" fmla="*/ 0 h 1687195"/>
              <a:gd name="T6" fmla="*/ 316699 w 316865"/>
              <a:gd name="T7" fmla="*/ 0 h 1687195"/>
              <a:gd name="T8" fmla="*/ 316699 w 316865"/>
              <a:gd name="T9" fmla="*/ 1687029 h 1687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865" h="1687195">
                <a:moveTo>
                  <a:pt x="316699" y="1687029"/>
                </a:moveTo>
                <a:lnTo>
                  <a:pt x="0" y="1687029"/>
                </a:lnTo>
                <a:lnTo>
                  <a:pt x="0" y="0"/>
                </a:lnTo>
                <a:lnTo>
                  <a:pt x="316699" y="0"/>
                </a:lnTo>
                <a:lnTo>
                  <a:pt x="316699" y="1687029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5" name="object 54"/>
          <p:cNvSpPr txBox="1">
            <a:spLocks noChangeArrowheads="1"/>
          </p:cNvSpPr>
          <p:nvPr userDrawn="1"/>
        </p:nvSpPr>
        <p:spPr bwMode="auto">
          <a:xfrm>
            <a:off x="5038725" y="3908425"/>
            <a:ext cx="4826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652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75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975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975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988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975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spcBef>
                <a:spcPts val="1075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56" name="object 55"/>
          <p:cNvSpPr txBox="1">
            <a:spLocks noChangeArrowheads="1"/>
          </p:cNvSpPr>
          <p:nvPr userDrawn="1"/>
        </p:nvSpPr>
        <p:spPr bwMode="auto">
          <a:xfrm>
            <a:off x="8245475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57" name="object 56"/>
          <p:cNvSpPr txBox="1">
            <a:spLocks noChangeArrowheads="1"/>
          </p:cNvSpPr>
          <p:nvPr userDrawn="1"/>
        </p:nvSpPr>
        <p:spPr bwMode="auto">
          <a:xfrm>
            <a:off x="9293225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58" name="object 57"/>
          <p:cNvSpPr txBox="1">
            <a:spLocks noChangeArrowheads="1"/>
          </p:cNvSpPr>
          <p:nvPr userDrawn="1"/>
        </p:nvSpPr>
        <p:spPr bwMode="auto">
          <a:xfrm>
            <a:off x="10380663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59" name="object 58"/>
          <p:cNvSpPr txBox="1">
            <a:spLocks noChangeArrowheads="1"/>
          </p:cNvSpPr>
          <p:nvPr userDrawn="1"/>
        </p:nvSpPr>
        <p:spPr bwMode="auto">
          <a:xfrm>
            <a:off x="11455400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0" name="object 59"/>
          <p:cNvSpPr txBox="1">
            <a:spLocks noChangeArrowheads="1"/>
          </p:cNvSpPr>
          <p:nvPr userDrawn="1"/>
        </p:nvSpPr>
        <p:spPr bwMode="auto">
          <a:xfrm>
            <a:off x="12519025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</a:t>
            </a:r>
            <a:endParaRPr lang="en-US" sz="1500" spc="0" baseline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1" name="object 60"/>
          <p:cNvSpPr>
            <a:spLocks/>
          </p:cNvSpPr>
          <p:nvPr userDrawn="1"/>
        </p:nvSpPr>
        <p:spPr bwMode="auto">
          <a:xfrm>
            <a:off x="5053013" y="6797675"/>
            <a:ext cx="139700" cy="139700"/>
          </a:xfrm>
          <a:custGeom>
            <a:avLst/>
            <a:gdLst>
              <a:gd name="T0" fmla="*/ 139191 w 139700"/>
              <a:gd name="T1" fmla="*/ 0 h 139700"/>
              <a:gd name="T2" fmla="*/ 0 w 139700"/>
              <a:gd name="T3" fmla="*/ 0 h 139700"/>
              <a:gd name="T4" fmla="*/ 0 w 139700"/>
              <a:gd name="T5" fmla="*/ 139192 h 139700"/>
              <a:gd name="T6" fmla="*/ 139191 w 139700"/>
              <a:gd name="T7" fmla="*/ 139192 h 139700"/>
              <a:gd name="T8" fmla="*/ 139191 w 139700"/>
              <a:gd name="T9" fmla="*/ 0 h 139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" h="139700">
                <a:moveTo>
                  <a:pt x="139191" y="0"/>
                </a:moveTo>
                <a:lnTo>
                  <a:pt x="0" y="0"/>
                </a:lnTo>
                <a:lnTo>
                  <a:pt x="0" y="139192"/>
                </a:lnTo>
                <a:lnTo>
                  <a:pt x="139191" y="139192"/>
                </a:lnTo>
                <a:lnTo>
                  <a:pt x="139191" y="0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62" name="object 61"/>
          <p:cNvSpPr>
            <a:spLocks/>
          </p:cNvSpPr>
          <p:nvPr userDrawn="1"/>
        </p:nvSpPr>
        <p:spPr bwMode="auto">
          <a:xfrm>
            <a:off x="5053013" y="6519863"/>
            <a:ext cx="139700" cy="139700"/>
          </a:xfrm>
          <a:custGeom>
            <a:avLst/>
            <a:gdLst>
              <a:gd name="T0" fmla="*/ 139191 w 139700"/>
              <a:gd name="T1" fmla="*/ 0 h 139700"/>
              <a:gd name="T2" fmla="*/ 0 w 139700"/>
              <a:gd name="T3" fmla="*/ 0 h 139700"/>
              <a:gd name="T4" fmla="*/ 0 w 139700"/>
              <a:gd name="T5" fmla="*/ 139191 h 139700"/>
              <a:gd name="T6" fmla="*/ 139191 w 139700"/>
              <a:gd name="T7" fmla="*/ 139191 h 139700"/>
              <a:gd name="T8" fmla="*/ 139191 w 139700"/>
              <a:gd name="T9" fmla="*/ 0 h 139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" h="139700">
                <a:moveTo>
                  <a:pt x="139191" y="0"/>
                </a:moveTo>
                <a:lnTo>
                  <a:pt x="0" y="0"/>
                </a:lnTo>
                <a:lnTo>
                  <a:pt x="0" y="139191"/>
                </a:lnTo>
                <a:lnTo>
                  <a:pt x="139191" y="139191"/>
                </a:lnTo>
                <a:lnTo>
                  <a:pt x="139191" y="0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63" name="object 62"/>
          <p:cNvSpPr txBox="1"/>
          <p:nvPr userDrawn="1"/>
        </p:nvSpPr>
        <p:spPr>
          <a:xfrm>
            <a:off x="5319712" y="6122988"/>
            <a:ext cx="7756525" cy="910377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769938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0000	0000</a:t>
            </a:r>
            <a:endParaRPr lang="en-US" sz="1500" spc="0" baseline="0" dirty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lnSpc>
                <a:spcPct val="141000"/>
              </a:lnSpc>
              <a:spcBef>
                <a:spcPts val="388"/>
              </a:spcBef>
            </a:pP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Aenean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venenatis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felis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arcu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.  </a:t>
            </a:r>
            <a:endParaRPr lang="lv-LV" sz="1300" spc="0" baseline="0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>
              <a:lnSpc>
                <a:spcPct val="141000"/>
              </a:lnSpc>
              <a:spcBef>
                <a:spcPts val="388"/>
              </a:spcBef>
            </a:pP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Aenean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venenatis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felis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 </a:t>
            </a: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arcu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.</a:t>
            </a:r>
            <a:endParaRPr lang="en-US" sz="1300" spc="0" baseline="0" dirty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4" name="object 3"/>
          <p:cNvSpPr txBox="1"/>
          <p:nvPr userDrawn="1"/>
        </p:nvSpPr>
        <p:spPr>
          <a:xfrm>
            <a:off x="5032375" y="1516063"/>
            <a:ext cx="8223250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solidFill>
                <a:srgbClr val="00AAC6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65" name="TextBox 44"/>
          <p:cNvSpPr txBox="1">
            <a:spLocks noChangeArrowheads="1"/>
          </p:cNvSpPr>
          <p:nvPr userDrawn="1"/>
        </p:nvSpPr>
        <p:spPr bwMode="auto">
          <a:xfrm>
            <a:off x="5035550" y="654050"/>
            <a:ext cx="82200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5000" b="1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5000" b="1" spc="0" baseline="0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66" name="object 3"/>
          <p:cNvSpPr txBox="1"/>
          <p:nvPr userDrawn="1"/>
        </p:nvSpPr>
        <p:spPr>
          <a:xfrm>
            <a:off x="5032375" y="2170113"/>
            <a:ext cx="8223250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solidFill>
                <a:srgbClr val="00AAC6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67" name="object 3"/>
          <p:cNvSpPr txBox="1"/>
          <p:nvPr userDrawn="1"/>
        </p:nvSpPr>
        <p:spPr>
          <a:xfrm rot="20355368">
            <a:off x="761203" y="33136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969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ltais lielais virsraksts 2/2 pa kreisi bilde pa lab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76"/>
          <p:cNvSpPr>
            <a:spLocks noGrp="1"/>
          </p:cNvSpPr>
          <p:nvPr>
            <p:ph type="body" sz="quarter" idx="15" hasCustomPrompt="1"/>
          </p:nvPr>
        </p:nvSpPr>
        <p:spPr>
          <a:xfrm>
            <a:off x="7230739" y="2955925"/>
            <a:ext cx="6120681" cy="24837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49" name="Text Placeholder 84"/>
          <p:cNvSpPr>
            <a:spLocks noGrp="1"/>
          </p:cNvSpPr>
          <p:nvPr>
            <p:ph type="body" sz="quarter" idx="17" hasCustomPrompt="1"/>
          </p:nvPr>
        </p:nvSpPr>
        <p:spPr>
          <a:xfrm>
            <a:off x="7230740" y="2300635"/>
            <a:ext cx="6120680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50" name="Text Placeholder 81"/>
          <p:cNvSpPr>
            <a:spLocks noGrp="1"/>
          </p:cNvSpPr>
          <p:nvPr>
            <p:ph type="body" sz="quarter" idx="16" hasCustomPrompt="1"/>
          </p:nvPr>
        </p:nvSpPr>
        <p:spPr>
          <a:xfrm>
            <a:off x="7230740" y="690290"/>
            <a:ext cx="6120680" cy="792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Arial" pitchFamily="34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51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7086724" y="3456717"/>
            <a:ext cx="6435175" cy="407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Grafika attēls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6867525" cy="78565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980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ltais lielais virsraksts 2/2 pa kreisi bilde pa lab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76"/>
          <p:cNvSpPr>
            <a:spLocks noGrp="1"/>
          </p:cNvSpPr>
          <p:nvPr>
            <p:ph type="body" sz="quarter" idx="15" hasCustomPrompt="1"/>
          </p:nvPr>
        </p:nvSpPr>
        <p:spPr>
          <a:xfrm>
            <a:off x="7230739" y="2955925"/>
            <a:ext cx="6120681" cy="24837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49" name="Text Placeholder 84"/>
          <p:cNvSpPr>
            <a:spLocks noGrp="1"/>
          </p:cNvSpPr>
          <p:nvPr>
            <p:ph type="body" sz="quarter" idx="17" hasCustomPrompt="1"/>
          </p:nvPr>
        </p:nvSpPr>
        <p:spPr>
          <a:xfrm>
            <a:off x="7230740" y="2300635"/>
            <a:ext cx="6120680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50" name="Text Placeholder 81"/>
          <p:cNvSpPr>
            <a:spLocks noGrp="1"/>
          </p:cNvSpPr>
          <p:nvPr>
            <p:ph type="body" sz="quarter" idx="16" hasCustomPrompt="1"/>
          </p:nvPr>
        </p:nvSpPr>
        <p:spPr>
          <a:xfrm>
            <a:off x="7230740" y="690290"/>
            <a:ext cx="6120680" cy="792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Arial" pitchFamily="34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51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7086724" y="3456717"/>
            <a:ext cx="6435175" cy="407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Grafika attēls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6867525" cy="78565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4380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ltais lielais virsraksts 2/2 pa kreisi bilde pa lab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rrowheads="1"/>
          </p:cNvSpPr>
          <p:nvPr userDrawn="1"/>
        </p:nvSpPr>
        <p:spPr bwMode="auto">
          <a:xfrm>
            <a:off x="0" y="0"/>
            <a:ext cx="6867525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6"/>
          <p:cNvSpPr>
            <a:spLocks/>
          </p:cNvSpPr>
          <p:nvPr userDrawn="1"/>
        </p:nvSpPr>
        <p:spPr bwMode="auto">
          <a:xfrm>
            <a:off x="12176125" y="4235450"/>
            <a:ext cx="752475" cy="0"/>
          </a:xfrm>
          <a:custGeom>
            <a:avLst/>
            <a:gdLst>
              <a:gd name="T0" fmla="*/ 0 w 752475"/>
              <a:gd name="T1" fmla="*/ 752424 w 7524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52475">
                <a:moveTo>
                  <a:pt x="0" y="0"/>
                </a:moveTo>
                <a:lnTo>
                  <a:pt x="752424" y="0"/>
                </a:lnTo>
              </a:path>
            </a:pathLst>
          </a:custGeom>
          <a:noFill/>
          <a:ln w="10541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8" name="object 7"/>
          <p:cNvSpPr>
            <a:spLocks/>
          </p:cNvSpPr>
          <p:nvPr userDrawn="1"/>
        </p:nvSpPr>
        <p:spPr bwMode="auto">
          <a:xfrm>
            <a:off x="8120063" y="4235450"/>
            <a:ext cx="3740150" cy="0"/>
          </a:xfrm>
          <a:custGeom>
            <a:avLst/>
            <a:gdLst>
              <a:gd name="T0" fmla="*/ 0 w 3740150"/>
              <a:gd name="T1" fmla="*/ 3739649 w 37401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40150">
                <a:moveTo>
                  <a:pt x="0" y="0"/>
                </a:moveTo>
                <a:lnTo>
                  <a:pt x="3739649" y="0"/>
                </a:lnTo>
              </a:path>
            </a:pathLst>
          </a:custGeom>
          <a:noFill/>
          <a:ln w="10541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9" name="object 8"/>
          <p:cNvSpPr>
            <a:spLocks/>
          </p:cNvSpPr>
          <p:nvPr userDrawn="1"/>
        </p:nvSpPr>
        <p:spPr bwMode="auto">
          <a:xfrm>
            <a:off x="12176125" y="4587875"/>
            <a:ext cx="752475" cy="0"/>
          </a:xfrm>
          <a:custGeom>
            <a:avLst/>
            <a:gdLst>
              <a:gd name="T0" fmla="*/ 0 w 752475"/>
              <a:gd name="T1" fmla="*/ 752424 w 7524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52475">
                <a:moveTo>
                  <a:pt x="0" y="0"/>
                </a:moveTo>
                <a:lnTo>
                  <a:pt x="752424" y="0"/>
                </a:lnTo>
              </a:path>
            </a:pathLst>
          </a:custGeom>
          <a:noFill/>
          <a:ln w="10541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0" name="object 9"/>
          <p:cNvSpPr>
            <a:spLocks/>
          </p:cNvSpPr>
          <p:nvPr userDrawn="1"/>
        </p:nvSpPr>
        <p:spPr bwMode="auto">
          <a:xfrm>
            <a:off x="11110913" y="4587875"/>
            <a:ext cx="749300" cy="0"/>
          </a:xfrm>
          <a:custGeom>
            <a:avLst/>
            <a:gdLst>
              <a:gd name="T0" fmla="*/ 0 w 749300"/>
              <a:gd name="T1" fmla="*/ 748715 w 7493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49300">
                <a:moveTo>
                  <a:pt x="0" y="0"/>
                </a:moveTo>
                <a:lnTo>
                  <a:pt x="748715" y="0"/>
                </a:lnTo>
              </a:path>
            </a:pathLst>
          </a:custGeom>
          <a:noFill/>
          <a:ln w="10541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1" name="object 10"/>
          <p:cNvSpPr>
            <a:spLocks/>
          </p:cNvSpPr>
          <p:nvPr userDrawn="1"/>
        </p:nvSpPr>
        <p:spPr bwMode="auto">
          <a:xfrm>
            <a:off x="8120063" y="4587875"/>
            <a:ext cx="2674937" cy="0"/>
          </a:xfrm>
          <a:custGeom>
            <a:avLst/>
            <a:gdLst>
              <a:gd name="T0" fmla="*/ 0 w 2674620"/>
              <a:gd name="T1" fmla="*/ 2674550 w 267462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674620">
                <a:moveTo>
                  <a:pt x="0" y="0"/>
                </a:moveTo>
                <a:lnTo>
                  <a:pt x="2674233" y="0"/>
                </a:lnTo>
              </a:path>
            </a:pathLst>
          </a:custGeom>
          <a:noFill/>
          <a:ln w="10541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2" name="object 11"/>
          <p:cNvSpPr>
            <a:spLocks/>
          </p:cNvSpPr>
          <p:nvPr userDrawn="1"/>
        </p:nvSpPr>
        <p:spPr bwMode="auto">
          <a:xfrm>
            <a:off x="12176125" y="4940300"/>
            <a:ext cx="752475" cy="0"/>
          </a:xfrm>
          <a:custGeom>
            <a:avLst/>
            <a:gdLst>
              <a:gd name="T0" fmla="*/ 0 w 752475"/>
              <a:gd name="T1" fmla="*/ 752424 w 7524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52475">
                <a:moveTo>
                  <a:pt x="0" y="0"/>
                </a:moveTo>
                <a:lnTo>
                  <a:pt x="752424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3" name="object 12"/>
          <p:cNvSpPr>
            <a:spLocks/>
          </p:cNvSpPr>
          <p:nvPr userDrawn="1"/>
        </p:nvSpPr>
        <p:spPr bwMode="auto">
          <a:xfrm>
            <a:off x="11110913" y="4940300"/>
            <a:ext cx="749300" cy="0"/>
          </a:xfrm>
          <a:custGeom>
            <a:avLst/>
            <a:gdLst>
              <a:gd name="T0" fmla="*/ 0 w 749300"/>
              <a:gd name="T1" fmla="*/ 748715 w 7493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49300">
                <a:moveTo>
                  <a:pt x="0" y="0"/>
                </a:moveTo>
                <a:lnTo>
                  <a:pt x="748715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4" name="object 13"/>
          <p:cNvSpPr>
            <a:spLocks/>
          </p:cNvSpPr>
          <p:nvPr userDrawn="1"/>
        </p:nvSpPr>
        <p:spPr bwMode="auto">
          <a:xfrm>
            <a:off x="10020300" y="4940300"/>
            <a:ext cx="774700" cy="0"/>
          </a:xfrm>
          <a:custGeom>
            <a:avLst/>
            <a:gdLst>
              <a:gd name="T0" fmla="*/ 0 w 774065"/>
              <a:gd name="T1" fmla="*/ 774611 w 77406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74065">
                <a:moveTo>
                  <a:pt x="0" y="0"/>
                </a:moveTo>
                <a:lnTo>
                  <a:pt x="773976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5" name="object 14"/>
          <p:cNvSpPr>
            <a:spLocks/>
          </p:cNvSpPr>
          <p:nvPr userDrawn="1"/>
        </p:nvSpPr>
        <p:spPr bwMode="auto">
          <a:xfrm>
            <a:off x="8942388" y="4940300"/>
            <a:ext cx="762000" cy="0"/>
          </a:xfrm>
          <a:custGeom>
            <a:avLst/>
            <a:gdLst>
              <a:gd name="T0" fmla="*/ 0 w 761365"/>
              <a:gd name="T1" fmla="*/ 761707 w 76136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61365">
                <a:moveTo>
                  <a:pt x="0" y="0"/>
                </a:moveTo>
                <a:lnTo>
                  <a:pt x="761072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6" name="object 15"/>
          <p:cNvSpPr>
            <a:spLocks/>
          </p:cNvSpPr>
          <p:nvPr userDrawn="1"/>
        </p:nvSpPr>
        <p:spPr bwMode="auto">
          <a:xfrm>
            <a:off x="8120063" y="4940300"/>
            <a:ext cx="506412" cy="0"/>
          </a:xfrm>
          <a:custGeom>
            <a:avLst/>
            <a:gdLst>
              <a:gd name="T0" fmla="*/ 0 w 506095"/>
              <a:gd name="T1" fmla="*/ 506102 w 5060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06095">
                <a:moveTo>
                  <a:pt x="0" y="0"/>
                </a:moveTo>
                <a:lnTo>
                  <a:pt x="505785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7" name="object 16"/>
          <p:cNvSpPr>
            <a:spLocks/>
          </p:cNvSpPr>
          <p:nvPr userDrawn="1"/>
        </p:nvSpPr>
        <p:spPr bwMode="auto">
          <a:xfrm>
            <a:off x="12176125" y="5292725"/>
            <a:ext cx="436563" cy="0"/>
          </a:xfrm>
          <a:custGeom>
            <a:avLst/>
            <a:gdLst>
              <a:gd name="T0" fmla="*/ 0 w 436245"/>
              <a:gd name="T1" fmla="*/ 436042 w 4362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6245">
                <a:moveTo>
                  <a:pt x="0" y="0"/>
                </a:moveTo>
                <a:lnTo>
                  <a:pt x="435724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8" name="object 17"/>
          <p:cNvSpPr>
            <a:spLocks/>
          </p:cNvSpPr>
          <p:nvPr userDrawn="1"/>
        </p:nvSpPr>
        <p:spPr bwMode="auto">
          <a:xfrm>
            <a:off x="11110913" y="5292725"/>
            <a:ext cx="433387" cy="0"/>
          </a:xfrm>
          <a:custGeom>
            <a:avLst/>
            <a:gdLst>
              <a:gd name="T0" fmla="*/ 0 w 432434"/>
              <a:gd name="T1" fmla="*/ 432967 w 432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2434">
                <a:moveTo>
                  <a:pt x="0" y="0"/>
                </a:moveTo>
                <a:lnTo>
                  <a:pt x="432015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19" name="object 18"/>
          <p:cNvSpPr>
            <a:spLocks/>
          </p:cNvSpPr>
          <p:nvPr userDrawn="1"/>
        </p:nvSpPr>
        <p:spPr bwMode="auto">
          <a:xfrm>
            <a:off x="10020300" y="5292725"/>
            <a:ext cx="458788" cy="0"/>
          </a:xfrm>
          <a:custGeom>
            <a:avLst/>
            <a:gdLst>
              <a:gd name="T0" fmla="*/ 0 w 457834"/>
              <a:gd name="T1" fmla="*/ 458254 w 4578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57834">
                <a:moveTo>
                  <a:pt x="0" y="0"/>
                </a:moveTo>
                <a:lnTo>
                  <a:pt x="457301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0" name="object 19"/>
          <p:cNvSpPr>
            <a:spLocks/>
          </p:cNvSpPr>
          <p:nvPr userDrawn="1"/>
        </p:nvSpPr>
        <p:spPr bwMode="auto">
          <a:xfrm>
            <a:off x="8942388" y="5292725"/>
            <a:ext cx="762000" cy="0"/>
          </a:xfrm>
          <a:custGeom>
            <a:avLst/>
            <a:gdLst>
              <a:gd name="T0" fmla="*/ 0 w 761365"/>
              <a:gd name="T1" fmla="*/ 761707 w 76136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761365">
                <a:moveTo>
                  <a:pt x="0" y="0"/>
                </a:moveTo>
                <a:lnTo>
                  <a:pt x="761072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1" name="object 20"/>
          <p:cNvSpPr>
            <a:spLocks/>
          </p:cNvSpPr>
          <p:nvPr userDrawn="1"/>
        </p:nvSpPr>
        <p:spPr bwMode="auto">
          <a:xfrm>
            <a:off x="8120063" y="5292725"/>
            <a:ext cx="188912" cy="0"/>
          </a:xfrm>
          <a:custGeom>
            <a:avLst/>
            <a:gdLst>
              <a:gd name="T0" fmla="*/ 0 w 189229"/>
              <a:gd name="T1" fmla="*/ 188793 w 1892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89229">
                <a:moveTo>
                  <a:pt x="0" y="0"/>
                </a:moveTo>
                <a:lnTo>
                  <a:pt x="189110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2" name="object 21"/>
          <p:cNvSpPr>
            <a:spLocks/>
          </p:cNvSpPr>
          <p:nvPr userDrawn="1"/>
        </p:nvSpPr>
        <p:spPr bwMode="auto">
          <a:xfrm>
            <a:off x="12176125" y="5645150"/>
            <a:ext cx="436563" cy="0"/>
          </a:xfrm>
          <a:custGeom>
            <a:avLst/>
            <a:gdLst>
              <a:gd name="T0" fmla="*/ 0 w 436245"/>
              <a:gd name="T1" fmla="*/ 436042 w 4362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6245">
                <a:moveTo>
                  <a:pt x="0" y="0"/>
                </a:moveTo>
                <a:lnTo>
                  <a:pt x="435724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3" name="object 22"/>
          <p:cNvSpPr>
            <a:spLocks/>
          </p:cNvSpPr>
          <p:nvPr userDrawn="1"/>
        </p:nvSpPr>
        <p:spPr bwMode="auto">
          <a:xfrm>
            <a:off x="11110913" y="5645150"/>
            <a:ext cx="433387" cy="0"/>
          </a:xfrm>
          <a:custGeom>
            <a:avLst/>
            <a:gdLst>
              <a:gd name="T0" fmla="*/ 0 w 432434"/>
              <a:gd name="T1" fmla="*/ 432967 w 4324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2434">
                <a:moveTo>
                  <a:pt x="0" y="0"/>
                </a:moveTo>
                <a:lnTo>
                  <a:pt x="432015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4" name="object 23"/>
          <p:cNvSpPr>
            <a:spLocks/>
          </p:cNvSpPr>
          <p:nvPr userDrawn="1"/>
        </p:nvSpPr>
        <p:spPr bwMode="auto">
          <a:xfrm>
            <a:off x="10020300" y="5645150"/>
            <a:ext cx="458788" cy="0"/>
          </a:xfrm>
          <a:custGeom>
            <a:avLst/>
            <a:gdLst>
              <a:gd name="T0" fmla="*/ 0 w 457834"/>
              <a:gd name="T1" fmla="*/ 458254 w 45783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57834">
                <a:moveTo>
                  <a:pt x="0" y="0"/>
                </a:moveTo>
                <a:lnTo>
                  <a:pt x="457301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5" name="object 24"/>
          <p:cNvSpPr>
            <a:spLocks/>
          </p:cNvSpPr>
          <p:nvPr userDrawn="1"/>
        </p:nvSpPr>
        <p:spPr bwMode="auto">
          <a:xfrm>
            <a:off x="8942388" y="5645150"/>
            <a:ext cx="444500" cy="0"/>
          </a:xfrm>
          <a:custGeom>
            <a:avLst/>
            <a:gdLst>
              <a:gd name="T0" fmla="*/ 0 w 444500"/>
              <a:gd name="T1" fmla="*/ 444398 w 4445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44500">
                <a:moveTo>
                  <a:pt x="0" y="0"/>
                </a:moveTo>
                <a:lnTo>
                  <a:pt x="444398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6" name="object 25"/>
          <p:cNvSpPr>
            <a:spLocks/>
          </p:cNvSpPr>
          <p:nvPr userDrawn="1"/>
        </p:nvSpPr>
        <p:spPr bwMode="auto">
          <a:xfrm>
            <a:off x="8120063" y="5645150"/>
            <a:ext cx="188912" cy="0"/>
          </a:xfrm>
          <a:custGeom>
            <a:avLst/>
            <a:gdLst>
              <a:gd name="T0" fmla="*/ 0 w 189229"/>
              <a:gd name="T1" fmla="*/ 188793 w 18922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89229">
                <a:moveTo>
                  <a:pt x="0" y="0"/>
                </a:moveTo>
                <a:lnTo>
                  <a:pt x="189110" y="0"/>
                </a:lnTo>
              </a:path>
            </a:pathLst>
          </a:custGeom>
          <a:noFill/>
          <a:ln w="10540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7" name="object 26"/>
          <p:cNvSpPr>
            <a:spLocks/>
          </p:cNvSpPr>
          <p:nvPr userDrawn="1"/>
        </p:nvSpPr>
        <p:spPr bwMode="auto">
          <a:xfrm>
            <a:off x="8120063" y="5997575"/>
            <a:ext cx="5126037" cy="0"/>
          </a:xfrm>
          <a:custGeom>
            <a:avLst/>
            <a:gdLst>
              <a:gd name="T0" fmla="*/ 0 w 5125719"/>
              <a:gd name="T1" fmla="*/ 5125784 w 512571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5125719">
                <a:moveTo>
                  <a:pt x="0" y="0"/>
                </a:moveTo>
                <a:lnTo>
                  <a:pt x="5125466" y="0"/>
                </a:lnTo>
              </a:path>
            </a:pathLst>
          </a:custGeom>
          <a:noFill/>
          <a:ln w="10541">
            <a:solidFill>
              <a:srgbClr val="BFD2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8" name="object 27"/>
          <p:cNvSpPr>
            <a:spLocks/>
          </p:cNvSpPr>
          <p:nvPr userDrawn="1"/>
        </p:nvSpPr>
        <p:spPr bwMode="auto">
          <a:xfrm>
            <a:off x="8308975" y="5245100"/>
            <a:ext cx="317500" cy="752475"/>
          </a:xfrm>
          <a:custGeom>
            <a:avLst/>
            <a:gdLst>
              <a:gd name="T0" fmla="*/ 317334 w 316865"/>
              <a:gd name="T1" fmla="*/ 752144 h 753110"/>
              <a:gd name="T2" fmla="*/ 0 w 316865"/>
              <a:gd name="T3" fmla="*/ 752144 h 753110"/>
              <a:gd name="T4" fmla="*/ 0 w 316865"/>
              <a:gd name="T5" fmla="*/ 0 h 753110"/>
              <a:gd name="T6" fmla="*/ 317334 w 316865"/>
              <a:gd name="T7" fmla="*/ 0 h 753110"/>
              <a:gd name="T8" fmla="*/ 317334 w 316865"/>
              <a:gd name="T9" fmla="*/ 752144 h 753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753110">
                <a:moveTo>
                  <a:pt x="316699" y="752779"/>
                </a:moveTo>
                <a:lnTo>
                  <a:pt x="0" y="752779"/>
                </a:lnTo>
                <a:lnTo>
                  <a:pt x="0" y="0"/>
                </a:lnTo>
                <a:lnTo>
                  <a:pt x="316699" y="0"/>
                </a:lnTo>
                <a:lnTo>
                  <a:pt x="316699" y="752779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29" name="object 28"/>
          <p:cNvSpPr>
            <a:spLocks/>
          </p:cNvSpPr>
          <p:nvPr userDrawn="1"/>
        </p:nvSpPr>
        <p:spPr bwMode="auto">
          <a:xfrm>
            <a:off x="8626475" y="4595813"/>
            <a:ext cx="315913" cy="1401762"/>
          </a:xfrm>
          <a:custGeom>
            <a:avLst/>
            <a:gdLst>
              <a:gd name="T0" fmla="*/ 315747 w 316865"/>
              <a:gd name="T1" fmla="*/ 1401166 h 1402714"/>
              <a:gd name="T2" fmla="*/ 0 w 316865"/>
              <a:gd name="T3" fmla="*/ 1401166 h 1402714"/>
              <a:gd name="T4" fmla="*/ 0 w 316865"/>
              <a:gd name="T5" fmla="*/ 0 h 1402714"/>
              <a:gd name="T6" fmla="*/ 315747 w 316865"/>
              <a:gd name="T7" fmla="*/ 0 h 1402714"/>
              <a:gd name="T8" fmla="*/ 315747 w 316865"/>
              <a:gd name="T9" fmla="*/ 1401166 h 14027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402714">
                <a:moveTo>
                  <a:pt x="316699" y="1402118"/>
                </a:moveTo>
                <a:lnTo>
                  <a:pt x="0" y="1402118"/>
                </a:lnTo>
                <a:lnTo>
                  <a:pt x="0" y="0"/>
                </a:lnTo>
                <a:lnTo>
                  <a:pt x="316699" y="0"/>
                </a:lnTo>
                <a:lnTo>
                  <a:pt x="316699" y="1402118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0" name="object 29"/>
          <p:cNvSpPr>
            <a:spLocks/>
          </p:cNvSpPr>
          <p:nvPr userDrawn="1"/>
        </p:nvSpPr>
        <p:spPr bwMode="auto">
          <a:xfrm>
            <a:off x="9386888" y="5294313"/>
            <a:ext cx="317500" cy="703262"/>
          </a:xfrm>
          <a:custGeom>
            <a:avLst/>
            <a:gdLst>
              <a:gd name="T0" fmla="*/ 317334 w 316865"/>
              <a:gd name="T1" fmla="*/ 702982 h 702945"/>
              <a:gd name="T2" fmla="*/ 0 w 316865"/>
              <a:gd name="T3" fmla="*/ 702982 h 702945"/>
              <a:gd name="T4" fmla="*/ 0 w 316865"/>
              <a:gd name="T5" fmla="*/ 0 h 702945"/>
              <a:gd name="T6" fmla="*/ 317334 w 316865"/>
              <a:gd name="T7" fmla="*/ 0 h 702945"/>
              <a:gd name="T8" fmla="*/ 317334 w 316865"/>
              <a:gd name="T9" fmla="*/ 702982 h 7029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702945">
                <a:moveTo>
                  <a:pt x="316699" y="702665"/>
                </a:moveTo>
                <a:lnTo>
                  <a:pt x="0" y="702665"/>
                </a:lnTo>
                <a:lnTo>
                  <a:pt x="0" y="0"/>
                </a:lnTo>
                <a:lnTo>
                  <a:pt x="316699" y="0"/>
                </a:lnTo>
                <a:lnTo>
                  <a:pt x="316699" y="702665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1" name="object 30"/>
          <p:cNvSpPr>
            <a:spLocks/>
          </p:cNvSpPr>
          <p:nvPr userDrawn="1"/>
        </p:nvSpPr>
        <p:spPr bwMode="auto">
          <a:xfrm>
            <a:off x="9704388" y="4689475"/>
            <a:ext cx="315912" cy="1308100"/>
          </a:xfrm>
          <a:custGeom>
            <a:avLst/>
            <a:gdLst>
              <a:gd name="T0" fmla="*/ 315746 w 316865"/>
              <a:gd name="T1" fmla="*/ 1307504 h 1309370"/>
              <a:gd name="T2" fmla="*/ 0 w 316865"/>
              <a:gd name="T3" fmla="*/ 1307504 h 1309370"/>
              <a:gd name="T4" fmla="*/ 0 w 316865"/>
              <a:gd name="T5" fmla="*/ 0 h 1309370"/>
              <a:gd name="T6" fmla="*/ 315746 w 316865"/>
              <a:gd name="T7" fmla="*/ 0 h 1309370"/>
              <a:gd name="T8" fmla="*/ 315746 w 316865"/>
              <a:gd name="T9" fmla="*/ 1307504 h 13093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309370">
                <a:moveTo>
                  <a:pt x="316699" y="1308773"/>
                </a:moveTo>
                <a:lnTo>
                  <a:pt x="0" y="1308773"/>
                </a:lnTo>
                <a:lnTo>
                  <a:pt x="0" y="0"/>
                </a:lnTo>
                <a:lnTo>
                  <a:pt x="316699" y="0"/>
                </a:lnTo>
                <a:lnTo>
                  <a:pt x="316699" y="1308773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 dirty="0">
              <a:latin typeface="Century Gothic" pitchFamily="34" charset="0"/>
            </a:endParaRPr>
          </a:p>
        </p:txBody>
      </p:sp>
      <p:sp>
        <p:nvSpPr>
          <p:cNvPr id="32" name="object 31"/>
          <p:cNvSpPr>
            <a:spLocks/>
          </p:cNvSpPr>
          <p:nvPr userDrawn="1"/>
        </p:nvSpPr>
        <p:spPr bwMode="auto">
          <a:xfrm>
            <a:off x="10477500" y="5173663"/>
            <a:ext cx="317500" cy="823912"/>
          </a:xfrm>
          <a:custGeom>
            <a:avLst/>
            <a:gdLst>
              <a:gd name="T0" fmla="*/ 317334 w 316865"/>
              <a:gd name="T1" fmla="*/ 823608 h 824229"/>
              <a:gd name="T2" fmla="*/ 0 w 316865"/>
              <a:gd name="T3" fmla="*/ 823608 h 824229"/>
              <a:gd name="T4" fmla="*/ 0 w 316865"/>
              <a:gd name="T5" fmla="*/ 0 h 824229"/>
              <a:gd name="T6" fmla="*/ 317334 w 316865"/>
              <a:gd name="T7" fmla="*/ 0 h 824229"/>
              <a:gd name="T8" fmla="*/ 317334 w 316865"/>
              <a:gd name="T9" fmla="*/ 823608 h 8242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824229">
                <a:moveTo>
                  <a:pt x="316699" y="823925"/>
                </a:moveTo>
                <a:lnTo>
                  <a:pt x="0" y="823925"/>
                </a:lnTo>
                <a:lnTo>
                  <a:pt x="0" y="0"/>
                </a:lnTo>
                <a:lnTo>
                  <a:pt x="316699" y="0"/>
                </a:lnTo>
                <a:lnTo>
                  <a:pt x="316699" y="823925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3" name="object 32"/>
          <p:cNvSpPr>
            <a:spLocks/>
          </p:cNvSpPr>
          <p:nvPr userDrawn="1"/>
        </p:nvSpPr>
        <p:spPr bwMode="auto">
          <a:xfrm>
            <a:off x="10795000" y="4462463"/>
            <a:ext cx="315913" cy="1535112"/>
          </a:xfrm>
          <a:custGeom>
            <a:avLst/>
            <a:gdLst>
              <a:gd name="T0" fmla="*/ 315747 w 316865"/>
              <a:gd name="T1" fmla="*/ 1534946 h 1534795"/>
              <a:gd name="T2" fmla="*/ 0 w 316865"/>
              <a:gd name="T3" fmla="*/ 1534946 h 1534795"/>
              <a:gd name="T4" fmla="*/ 0 w 316865"/>
              <a:gd name="T5" fmla="*/ 0 h 1534795"/>
              <a:gd name="T6" fmla="*/ 315747 w 316865"/>
              <a:gd name="T7" fmla="*/ 0 h 1534795"/>
              <a:gd name="T8" fmla="*/ 315747 w 316865"/>
              <a:gd name="T9" fmla="*/ 1534946 h 15347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534795">
                <a:moveTo>
                  <a:pt x="316699" y="1534629"/>
                </a:moveTo>
                <a:lnTo>
                  <a:pt x="0" y="1534629"/>
                </a:lnTo>
                <a:lnTo>
                  <a:pt x="0" y="0"/>
                </a:lnTo>
                <a:lnTo>
                  <a:pt x="316699" y="0"/>
                </a:lnTo>
                <a:lnTo>
                  <a:pt x="316699" y="1534629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4" name="object 33"/>
          <p:cNvSpPr>
            <a:spLocks/>
          </p:cNvSpPr>
          <p:nvPr userDrawn="1"/>
        </p:nvSpPr>
        <p:spPr bwMode="auto">
          <a:xfrm>
            <a:off x="11542713" y="4992688"/>
            <a:ext cx="317500" cy="1004887"/>
          </a:xfrm>
          <a:custGeom>
            <a:avLst/>
            <a:gdLst>
              <a:gd name="T0" fmla="*/ 317334 w 316865"/>
              <a:gd name="T1" fmla="*/ 1004861 h 1004570"/>
              <a:gd name="T2" fmla="*/ 0 w 316865"/>
              <a:gd name="T3" fmla="*/ 1004861 h 1004570"/>
              <a:gd name="T4" fmla="*/ 0 w 316865"/>
              <a:gd name="T5" fmla="*/ 0 h 1004570"/>
              <a:gd name="T6" fmla="*/ 317334 w 316865"/>
              <a:gd name="T7" fmla="*/ 0 h 1004570"/>
              <a:gd name="T8" fmla="*/ 317334 w 316865"/>
              <a:gd name="T9" fmla="*/ 1004861 h 10045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004570">
                <a:moveTo>
                  <a:pt x="316699" y="1004544"/>
                </a:moveTo>
                <a:lnTo>
                  <a:pt x="0" y="1004544"/>
                </a:lnTo>
                <a:lnTo>
                  <a:pt x="0" y="0"/>
                </a:lnTo>
                <a:lnTo>
                  <a:pt x="316699" y="0"/>
                </a:lnTo>
                <a:lnTo>
                  <a:pt x="316699" y="1004544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5" name="object 34"/>
          <p:cNvSpPr>
            <a:spLocks/>
          </p:cNvSpPr>
          <p:nvPr userDrawn="1"/>
        </p:nvSpPr>
        <p:spPr bwMode="auto">
          <a:xfrm>
            <a:off x="11860213" y="4125913"/>
            <a:ext cx="317500" cy="1871662"/>
          </a:xfrm>
          <a:custGeom>
            <a:avLst/>
            <a:gdLst>
              <a:gd name="T0" fmla="*/ 317334 w 316865"/>
              <a:gd name="T1" fmla="*/ 1871344 h 1871345"/>
              <a:gd name="T2" fmla="*/ 0 w 316865"/>
              <a:gd name="T3" fmla="*/ 1871344 h 1871345"/>
              <a:gd name="T4" fmla="*/ 0 w 316865"/>
              <a:gd name="T5" fmla="*/ 0 h 1871345"/>
              <a:gd name="T6" fmla="*/ 317334 w 316865"/>
              <a:gd name="T7" fmla="*/ 0 h 1871345"/>
              <a:gd name="T8" fmla="*/ 317334 w 316865"/>
              <a:gd name="T9" fmla="*/ 1871344 h 18713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871345">
                <a:moveTo>
                  <a:pt x="316699" y="1871027"/>
                </a:moveTo>
                <a:lnTo>
                  <a:pt x="0" y="1871027"/>
                </a:lnTo>
                <a:lnTo>
                  <a:pt x="0" y="0"/>
                </a:lnTo>
                <a:lnTo>
                  <a:pt x="316699" y="0"/>
                </a:lnTo>
                <a:lnTo>
                  <a:pt x="316699" y="1871027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6" name="object 35"/>
          <p:cNvSpPr>
            <a:spLocks/>
          </p:cNvSpPr>
          <p:nvPr userDrawn="1"/>
        </p:nvSpPr>
        <p:spPr bwMode="auto">
          <a:xfrm>
            <a:off x="12612688" y="4941888"/>
            <a:ext cx="317500" cy="1055687"/>
          </a:xfrm>
          <a:custGeom>
            <a:avLst/>
            <a:gdLst>
              <a:gd name="T0" fmla="*/ 317334 w 316865"/>
              <a:gd name="T1" fmla="*/ 1055510 h 1056004"/>
              <a:gd name="T2" fmla="*/ 0 w 316865"/>
              <a:gd name="T3" fmla="*/ 1055510 h 1056004"/>
              <a:gd name="T4" fmla="*/ 0 w 316865"/>
              <a:gd name="T5" fmla="*/ 0 h 1056004"/>
              <a:gd name="T6" fmla="*/ 317334 w 316865"/>
              <a:gd name="T7" fmla="*/ 0 h 1056004"/>
              <a:gd name="T8" fmla="*/ 317334 w 316865"/>
              <a:gd name="T9" fmla="*/ 1055510 h 10560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056004">
                <a:moveTo>
                  <a:pt x="316699" y="1055827"/>
                </a:moveTo>
                <a:lnTo>
                  <a:pt x="0" y="1055827"/>
                </a:lnTo>
                <a:lnTo>
                  <a:pt x="0" y="0"/>
                </a:lnTo>
                <a:lnTo>
                  <a:pt x="316699" y="0"/>
                </a:lnTo>
                <a:lnTo>
                  <a:pt x="316699" y="1055827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7" name="object 36"/>
          <p:cNvSpPr>
            <a:spLocks/>
          </p:cNvSpPr>
          <p:nvPr userDrawn="1"/>
        </p:nvSpPr>
        <p:spPr bwMode="auto">
          <a:xfrm>
            <a:off x="12928600" y="4030663"/>
            <a:ext cx="317500" cy="1966912"/>
          </a:xfrm>
          <a:custGeom>
            <a:avLst/>
            <a:gdLst>
              <a:gd name="T0" fmla="*/ 317334 w 316865"/>
              <a:gd name="T1" fmla="*/ 1966873 h 1966595"/>
              <a:gd name="T2" fmla="*/ 0 w 316865"/>
              <a:gd name="T3" fmla="*/ 1966873 h 1966595"/>
              <a:gd name="T4" fmla="*/ 0 w 316865"/>
              <a:gd name="T5" fmla="*/ 0 h 1966595"/>
              <a:gd name="T6" fmla="*/ 317334 w 316865"/>
              <a:gd name="T7" fmla="*/ 0 h 1966595"/>
              <a:gd name="T8" fmla="*/ 317334 w 316865"/>
              <a:gd name="T9" fmla="*/ 1966873 h 1966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865" h="1966595">
                <a:moveTo>
                  <a:pt x="316699" y="1966556"/>
                </a:moveTo>
                <a:lnTo>
                  <a:pt x="0" y="1966556"/>
                </a:lnTo>
                <a:lnTo>
                  <a:pt x="0" y="0"/>
                </a:lnTo>
                <a:lnTo>
                  <a:pt x="316699" y="0"/>
                </a:lnTo>
                <a:lnTo>
                  <a:pt x="316699" y="1966556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38" name="object 37"/>
          <p:cNvSpPr txBox="1">
            <a:spLocks noChangeArrowheads="1"/>
          </p:cNvSpPr>
          <p:nvPr userDrawn="1"/>
        </p:nvSpPr>
        <p:spPr bwMode="auto">
          <a:xfrm>
            <a:off x="7345363" y="3908425"/>
            <a:ext cx="4826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652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75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  <a:p>
            <a:pPr eaLnBrk="1" hangingPunct="1">
              <a:spcBef>
                <a:spcPts val="975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  <a:p>
            <a:pPr eaLnBrk="1" hangingPunct="1">
              <a:spcBef>
                <a:spcPts val="975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  <a:p>
            <a:pPr eaLnBrk="1" hangingPunct="1">
              <a:spcBef>
                <a:spcPts val="988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  <a:p>
            <a:pPr eaLnBrk="1" hangingPunct="1">
              <a:spcBef>
                <a:spcPts val="975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  <a:p>
            <a:pPr eaLnBrk="1" hangingPunct="1">
              <a:spcBef>
                <a:spcPts val="1075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</p:txBody>
      </p:sp>
      <p:sp>
        <p:nvSpPr>
          <p:cNvPr id="39" name="object 38"/>
          <p:cNvSpPr txBox="1">
            <a:spLocks noChangeArrowheads="1"/>
          </p:cNvSpPr>
          <p:nvPr userDrawn="1"/>
        </p:nvSpPr>
        <p:spPr bwMode="auto">
          <a:xfrm>
            <a:off x="10553700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</p:txBody>
      </p:sp>
      <p:sp>
        <p:nvSpPr>
          <p:cNvPr id="40" name="object 39"/>
          <p:cNvSpPr txBox="1">
            <a:spLocks noChangeArrowheads="1"/>
          </p:cNvSpPr>
          <p:nvPr userDrawn="1"/>
        </p:nvSpPr>
        <p:spPr bwMode="auto">
          <a:xfrm>
            <a:off x="11599863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</p:txBody>
      </p:sp>
      <p:sp>
        <p:nvSpPr>
          <p:cNvPr id="41" name="object 40"/>
          <p:cNvSpPr txBox="1">
            <a:spLocks noChangeArrowheads="1"/>
          </p:cNvSpPr>
          <p:nvPr userDrawn="1"/>
        </p:nvSpPr>
        <p:spPr bwMode="auto">
          <a:xfrm>
            <a:off x="12687300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sz="1500" b="1" spc="0" baseline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>
              <a:latin typeface="Century Gothic" pitchFamily="34" charset="0"/>
            </a:endParaRPr>
          </a:p>
        </p:txBody>
      </p:sp>
      <p:sp>
        <p:nvSpPr>
          <p:cNvPr id="42" name="object 43"/>
          <p:cNvSpPr txBox="1">
            <a:spLocks noChangeArrowheads="1"/>
          </p:cNvSpPr>
          <p:nvPr userDrawn="1"/>
        </p:nvSpPr>
        <p:spPr bwMode="auto">
          <a:xfrm>
            <a:off x="7668419" y="6519863"/>
            <a:ext cx="5621338" cy="54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769938" eaLnBrk="0" hangingPunct="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lvl="1" eaLnBrk="1" hangingPunct="1">
              <a:spcBef>
                <a:spcPts val="100"/>
              </a:spcBef>
            </a:pP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</a:rPr>
              <a:t>Aenean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</a:rPr>
              <a:t> </a:t>
            </a: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</a:rPr>
              <a:t>venenatis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</a:rPr>
              <a:t> </a:t>
            </a: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</a:rPr>
              <a:t>felis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</a:rPr>
              <a:t> </a:t>
            </a:r>
            <a:r>
              <a:rPr lang="en-US" sz="1300" spc="0" baseline="0" dirty="0" err="1">
                <a:solidFill>
                  <a:srgbClr val="00AAC6"/>
                </a:solidFill>
                <a:latin typeface="Century Gothic" pitchFamily="34" charset="0"/>
              </a:rPr>
              <a:t>arcu</a:t>
            </a:r>
            <a:r>
              <a:rPr lang="en-US" sz="1300" spc="0" baseline="0" dirty="0">
                <a:solidFill>
                  <a:srgbClr val="00AAC6"/>
                </a:solidFill>
                <a:latin typeface="Century Gothic" pitchFamily="34" charset="0"/>
              </a:rPr>
              <a:t>.  </a:t>
            </a:r>
            <a:endParaRPr lang="lv-LV" sz="1300" spc="0" baseline="0" dirty="0">
              <a:solidFill>
                <a:srgbClr val="00AAC6"/>
              </a:solidFill>
              <a:latin typeface="Century Gothic" pitchFamily="34" charset="0"/>
            </a:endParaRPr>
          </a:p>
          <a:p>
            <a:pPr lvl="1" eaLnBrk="1" hangingPunct="1">
              <a:lnSpc>
                <a:spcPct val="141000"/>
              </a:lnSpc>
              <a:spcBef>
                <a:spcPts val="388"/>
              </a:spcBef>
            </a:pP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</a:rPr>
              <a:t>Aenean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</a:rPr>
              <a:t> </a:t>
            </a: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</a:rPr>
              <a:t>venenatis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</a:rPr>
              <a:t> </a:t>
            </a: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</a:rPr>
              <a:t>felis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</a:rPr>
              <a:t> </a:t>
            </a:r>
            <a:r>
              <a:rPr lang="en-US" sz="1300" spc="0" baseline="0" dirty="0" err="1">
                <a:solidFill>
                  <a:srgbClr val="0F416A"/>
                </a:solidFill>
                <a:latin typeface="Century Gothic" pitchFamily="34" charset="0"/>
              </a:rPr>
              <a:t>arcu</a:t>
            </a:r>
            <a:r>
              <a:rPr lang="en-US" sz="1300" spc="0" baseline="0" dirty="0">
                <a:solidFill>
                  <a:srgbClr val="0F416A"/>
                </a:solidFill>
                <a:latin typeface="Century Gothic" pitchFamily="34" charset="0"/>
              </a:rPr>
              <a:t>.</a:t>
            </a:r>
            <a:endParaRPr lang="en-US" sz="1300" spc="0" baseline="0" dirty="0">
              <a:latin typeface="Century Gothic" pitchFamily="34" charset="0"/>
            </a:endParaRPr>
          </a:p>
        </p:txBody>
      </p:sp>
      <p:sp>
        <p:nvSpPr>
          <p:cNvPr id="43" name="object 3"/>
          <p:cNvSpPr txBox="1"/>
          <p:nvPr userDrawn="1"/>
        </p:nvSpPr>
        <p:spPr>
          <a:xfrm>
            <a:off x="7342188" y="2301875"/>
            <a:ext cx="5903912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solidFill>
                <a:srgbClr val="00AAC6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44" name="TextBox 44"/>
          <p:cNvSpPr txBox="1">
            <a:spLocks noChangeArrowheads="1"/>
          </p:cNvSpPr>
          <p:nvPr userDrawn="1"/>
        </p:nvSpPr>
        <p:spPr bwMode="auto">
          <a:xfrm>
            <a:off x="7345363" y="654050"/>
            <a:ext cx="59023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lv-LV" sz="5000" b="1" spc="0" baseline="0" dirty="0">
                <a:solidFill>
                  <a:srgbClr val="00AAC6"/>
                </a:solidFill>
                <a:latin typeface="Century Gothic" pitchFamily="34" charset="0"/>
              </a:rPr>
              <a:t>LIELAIS VIRSRAKSTS</a:t>
            </a:r>
            <a:endParaRPr lang="en-US" sz="5000" b="1" spc="0" baseline="0" dirty="0">
              <a:solidFill>
                <a:srgbClr val="00AAC6"/>
              </a:solidFill>
              <a:latin typeface="Century Gothic" pitchFamily="34" charset="0"/>
            </a:endParaRPr>
          </a:p>
        </p:txBody>
      </p:sp>
      <p:sp>
        <p:nvSpPr>
          <p:cNvPr id="45" name="object 3"/>
          <p:cNvSpPr txBox="1"/>
          <p:nvPr userDrawn="1"/>
        </p:nvSpPr>
        <p:spPr>
          <a:xfrm>
            <a:off x="7342188" y="2955925"/>
            <a:ext cx="5903912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solidFill>
                <a:srgbClr val="00AAC6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47" name="object 38"/>
          <p:cNvSpPr txBox="1">
            <a:spLocks noChangeArrowheads="1"/>
          </p:cNvSpPr>
          <p:nvPr userDrawn="1"/>
        </p:nvSpPr>
        <p:spPr bwMode="auto">
          <a:xfrm>
            <a:off x="8373269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</p:txBody>
      </p:sp>
      <p:sp>
        <p:nvSpPr>
          <p:cNvPr id="48" name="object 38"/>
          <p:cNvSpPr txBox="1">
            <a:spLocks noChangeArrowheads="1"/>
          </p:cNvSpPr>
          <p:nvPr userDrawn="1"/>
        </p:nvSpPr>
        <p:spPr bwMode="auto">
          <a:xfrm>
            <a:off x="9497807" y="6122988"/>
            <a:ext cx="48260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sz="1500" b="1" spc="0" baseline="0" dirty="0">
                <a:solidFill>
                  <a:srgbClr val="50C0AF"/>
                </a:solidFill>
                <a:latin typeface="Century Gothic" pitchFamily="34" charset="0"/>
              </a:rPr>
              <a:t>0000</a:t>
            </a:r>
            <a:endParaRPr lang="en-US" sz="1500" spc="0" baseline="0" dirty="0">
              <a:latin typeface="Century Gothic" pitchFamily="34" charset="0"/>
            </a:endParaRPr>
          </a:p>
        </p:txBody>
      </p:sp>
      <p:sp>
        <p:nvSpPr>
          <p:cNvPr id="52" name="object 60"/>
          <p:cNvSpPr>
            <a:spLocks/>
          </p:cNvSpPr>
          <p:nvPr userDrawn="1"/>
        </p:nvSpPr>
        <p:spPr bwMode="auto">
          <a:xfrm>
            <a:off x="7342188" y="6859588"/>
            <a:ext cx="139700" cy="139700"/>
          </a:xfrm>
          <a:custGeom>
            <a:avLst/>
            <a:gdLst>
              <a:gd name="T0" fmla="*/ 139191 w 139700"/>
              <a:gd name="T1" fmla="*/ 0 h 139700"/>
              <a:gd name="T2" fmla="*/ 0 w 139700"/>
              <a:gd name="T3" fmla="*/ 0 h 139700"/>
              <a:gd name="T4" fmla="*/ 0 w 139700"/>
              <a:gd name="T5" fmla="*/ 139192 h 139700"/>
              <a:gd name="T6" fmla="*/ 139191 w 139700"/>
              <a:gd name="T7" fmla="*/ 139192 h 139700"/>
              <a:gd name="T8" fmla="*/ 139191 w 139700"/>
              <a:gd name="T9" fmla="*/ 0 h 139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" h="139700">
                <a:moveTo>
                  <a:pt x="139191" y="0"/>
                </a:moveTo>
                <a:lnTo>
                  <a:pt x="0" y="0"/>
                </a:lnTo>
                <a:lnTo>
                  <a:pt x="0" y="139192"/>
                </a:lnTo>
                <a:lnTo>
                  <a:pt x="139191" y="139192"/>
                </a:lnTo>
                <a:lnTo>
                  <a:pt x="139191" y="0"/>
                </a:lnTo>
                <a:close/>
              </a:path>
            </a:pathLst>
          </a:custGeom>
          <a:solidFill>
            <a:srgbClr val="0F41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3" name="object 61"/>
          <p:cNvSpPr>
            <a:spLocks/>
          </p:cNvSpPr>
          <p:nvPr userDrawn="1"/>
        </p:nvSpPr>
        <p:spPr bwMode="auto">
          <a:xfrm>
            <a:off x="7342188" y="6581776"/>
            <a:ext cx="139700" cy="139700"/>
          </a:xfrm>
          <a:custGeom>
            <a:avLst/>
            <a:gdLst>
              <a:gd name="T0" fmla="*/ 139191 w 139700"/>
              <a:gd name="T1" fmla="*/ 0 h 139700"/>
              <a:gd name="T2" fmla="*/ 0 w 139700"/>
              <a:gd name="T3" fmla="*/ 0 h 139700"/>
              <a:gd name="T4" fmla="*/ 0 w 139700"/>
              <a:gd name="T5" fmla="*/ 139191 h 139700"/>
              <a:gd name="T6" fmla="*/ 139191 w 139700"/>
              <a:gd name="T7" fmla="*/ 139191 h 139700"/>
              <a:gd name="T8" fmla="*/ 139191 w 139700"/>
              <a:gd name="T9" fmla="*/ 0 h 139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" h="139700">
                <a:moveTo>
                  <a:pt x="139191" y="0"/>
                </a:moveTo>
                <a:lnTo>
                  <a:pt x="0" y="0"/>
                </a:lnTo>
                <a:lnTo>
                  <a:pt x="0" y="139191"/>
                </a:lnTo>
                <a:lnTo>
                  <a:pt x="139191" y="139191"/>
                </a:lnTo>
                <a:lnTo>
                  <a:pt x="139191" y="0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pc="0" baseline="0">
              <a:latin typeface="Century Gothic" pitchFamily="34" charset="0"/>
            </a:endParaRPr>
          </a:p>
        </p:txBody>
      </p:sp>
      <p:sp>
        <p:nvSpPr>
          <p:cNvPr id="54" name="object 3"/>
          <p:cNvSpPr txBox="1"/>
          <p:nvPr userDrawn="1"/>
        </p:nvSpPr>
        <p:spPr>
          <a:xfrm rot="20355368">
            <a:off x="761203" y="33136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70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ltais lielais virsraksts 2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41299" y="966995"/>
            <a:ext cx="4130675" cy="152349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lv-LV" sz="48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5964" y="2687638"/>
            <a:ext cx="4130675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25723" y="3265388"/>
            <a:ext cx="4139208" cy="2127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578350" y="0"/>
            <a:ext cx="9163050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0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bltzils 3 don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k object 17"/>
          <p:cNvSpPr>
            <a:spLocks/>
          </p:cNvSpPr>
          <p:nvPr userDrawn="1"/>
        </p:nvSpPr>
        <p:spPr bwMode="auto">
          <a:xfrm>
            <a:off x="4578350" y="4762"/>
            <a:ext cx="4579938" cy="7856538"/>
          </a:xfrm>
          <a:custGeom>
            <a:avLst/>
            <a:gdLst>
              <a:gd name="T0" fmla="*/ 0 w 4578984"/>
              <a:gd name="T1" fmla="*/ 7856385 h 7856855"/>
              <a:gd name="T2" fmla="*/ 4578807 w 4578984"/>
              <a:gd name="T3" fmla="*/ 7856385 h 7856855"/>
              <a:gd name="T4" fmla="*/ 4578807 w 4578984"/>
              <a:gd name="T5" fmla="*/ 0 h 7856855"/>
              <a:gd name="T6" fmla="*/ 0 w 4578984"/>
              <a:gd name="T7" fmla="*/ 0 h 7856855"/>
              <a:gd name="T8" fmla="*/ 0 w 4578984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4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2250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2" name="bk object 18"/>
          <p:cNvSpPr>
            <a:spLocks/>
          </p:cNvSpPr>
          <p:nvPr userDrawn="1"/>
        </p:nvSpPr>
        <p:spPr bwMode="auto">
          <a:xfrm>
            <a:off x="9144000" y="0"/>
            <a:ext cx="4597400" cy="7856538"/>
          </a:xfrm>
          <a:custGeom>
            <a:avLst/>
            <a:gdLst>
              <a:gd name="T0" fmla="*/ 0 w 4578984"/>
              <a:gd name="T1" fmla="*/ 7856385 h 7856855"/>
              <a:gd name="T2" fmla="*/ 4578807 w 4578984"/>
              <a:gd name="T3" fmla="*/ 7856385 h 7856855"/>
              <a:gd name="T4" fmla="*/ 4578807 w 4578984"/>
              <a:gd name="T5" fmla="*/ 0 h 7856855"/>
              <a:gd name="T6" fmla="*/ 0 w 4578984"/>
              <a:gd name="T7" fmla="*/ 0 h 7856855"/>
              <a:gd name="T8" fmla="*/ 0 w 4578984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4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E40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6004" y="1124273"/>
            <a:ext cx="3337743" cy="358105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8" name="Chart Placeholder 16"/>
          <p:cNvSpPr>
            <a:spLocks noGrp="1"/>
          </p:cNvSpPr>
          <p:nvPr>
            <p:ph type="chart" sz="quarter" idx="12" hasCustomPrompt="1"/>
          </p:nvPr>
        </p:nvSpPr>
        <p:spPr>
          <a:xfrm>
            <a:off x="0" y="2346474"/>
            <a:ext cx="4578350" cy="286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7894" y="7387034"/>
            <a:ext cx="3265735" cy="287561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202610" y="1122338"/>
            <a:ext cx="3337743" cy="358105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6" name="Chart Placeholder 16"/>
          <p:cNvSpPr>
            <a:spLocks noGrp="1"/>
          </p:cNvSpPr>
          <p:nvPr>
            <p:ph type="chart" sz="quarter" idx="16" hasCustomPrompt="1"/>
          </p:nvPr>
        </p:nvSpPr>
        <p:spPr>
          <a:xfrm>
            <a:off x="4596606" y="2344539"/>
            <a:ext cx="4578350" cy="286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5254500" y="7385099"/>
            <a:ext cx="3265735" cy="287561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780960" y="1122338"/>
            <a:ext cx="3337743" cy="358105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30" name="Chart Placeholder 16"/>
          <p:cNvSpPr>
            <a:spLocks noGrp="1"/>
          </p:cNvSpPr>
          <p:nvPr>
            <p:ph type="chart" sz="quarter" idx="20" hasCustomPrompt="1"/>
          </p:nvPr>
        </p:nvSpPr>
        <p:spPr>
          <a:xfrm>
            <a:off x="9174956" y="2344539"/>
            <a:ext cx="4578350" cy="2868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Apaļais grafiks (pie </a:t>
            </a:r>
            <a:r>
              <a:rPr lang="lv-LV" dirty="0" err="1"/>
              <a:t>chart</a:t>
            </a:r>
            <a:r>
              <a:rPr lang="lv-LV" dirty="0"/>
              <a:t>)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832850" y="7385099"/>
            <a:ext cx="3265735" cy="287561"/>
          </a:xfrm>
          <a:prstGeom prst="rect">
            <a:avLst/>
          </a:prstGeom>
        </p:spPr>
        <p:txBody>
          <a:bodyPr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17972" y="5370810"/>
            <a:ext cx="3887788" cy="864096"/>
          </a:xfrm>
          <a:prstGeom prst="rect">
            <a:avLst/>
          </a:prstGeom>
        </p:spPr>
        <p:txBody>
          <a:bodyPr anchor="t"/>
          <a:lstStyle>
            <a:lvl1pPr marL="0" algn="ctr">
              <a:spcBef>
                <a:spcPts val="0"/>
              </a:spcBef>
              <a:defRPr lang="lv-LV" sz="1500" b="1" dirty="0" smtClean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1pPr>
            <a:lvl3pPr marL="0" algn="ctr">
              <a:spcBef>
                <a:spcPts val="0"/>
              </a:spcBef>
              <a:defRPr lang="en-US" sz="1500" b="1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5pPr marL="0" algn="ctr">
              <a:spcBef>
                <a:spcPts val="0"/>
              </a:spcBef>
              <a:defRPr lang="en-US" sz="1500" b="1" dirty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lv-LV" dirty="0"/>
              <a:t>teksts</a:t>
            </a:r>
          </a:p>
          <a:p>
            <a:pPr lvl="0"/>
            <a:endParaRPr lang="en-US" dirty="0"/>
          </a:p>
          <a:p>
            <a:pPr lvl="2"/>
            <a:r>
              <a:rPr lang="lv-LV" dirty="0"/>
              <a:t>teksts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924425" y="5370810"/>
            <a:ext cx="3887788" cy="864096"/>
          </a:xfrm>
          <a:prstGeom prst="rect">
            <a:avLst/>
          </a:prstGeom>
        </p:spPr>
        <p:txBody>
          <a:bodyPr anchor="t"/>
          <a:lstStyle>
            <a:lvl1pPr marL="0" algn="ctr">
              <a:spcBef>
                <a:spcPts val="0"/>
              </a:spcBef>
              <a:defRPr lang="lv-LV" sz="1500" b="1" kern="1200" dirty="0" smtClean="0">
                <a:solidFill>
                  <a:srgbClr val="C4D600"/>
                </a:solidFill>
                <a:latin typeface="Century Gothic" pitchFamily="34" charset="0"/>
                <a:ea typeface="+mn-ea"/>
                <a:cs typeface="Arial" charset="0"/>
              </a:defRPr>
            </a:lvl1pPr>
            <a:lvl3pPr marL="0" algn="ctr">
              <a:spcBef>
                <a:spcPts val="0"/>
              </a:spcBef>
              <a:defRPr lang="en-US" sz="1500" b="1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5pPr marL="0" algn="ctr">
              <a:spcBef>
                <a:spcPts val="0"/>
              </a:spcBef>
              <a:defRPr lang="en-US" sz="1500" b="1" dirty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lv-LV" dirty="0"/>
              <a:t>teksts</a:t>
            </a:r>
          </a:p>
          <a:p>
            <a:pPr lvl="0"/>
            <a:endParaRPr lang="en-US" dirty="0"/>
          </a:p>
          <a:p>
            <a:pPr lvl="2"/>
            <a:r>
              <a:rPr lang="lv-LV" dirty="0"/>
              <a:t>teksts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9498806" y="5370810"/>
            <a:ext cx="3887788" cy="864096"/>
          </a:xfrm>
          <a:prstGeom prst="rect">
            <a:avLst/>
          </a:prstGeom>
        </p:spPr>
        <p:txBody>
          <a:bodyPr anchor="t"/>
          <a:lstStyle>
            <a:lvl1pPr marL="0" algn="ctr">
              <a:spcBef>
                <a:spcPts val="0"/>
              </a:spcBef>
              <a:defRPr lang="lv-LV" sz="1500" b="1" kern="1200" dirty="0" smtClean="0">
                <a:solidFill>
                  <a:srgbClr val="C4D600"/>
                </a:solidFill>
                <a:latin typeface="Century Gothic" pitchFamily="34" charset="0"/>
                <a:ea typeface="+mn-ea"/>
                <a:cs typeface="Arial" charset="0"/>
              </a:defRPr>
            </a:lvl1pPr>
            <a:lvl3pPr marL="0" algn="ctr">
              <a:spcBef>
                <a:spcPts val="0"/>
              </a:spcBef>
              <a:defRPr lang="en-US" sz="1500" b="1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5pPr marL="0" algn="ctr">
              <a:spcBef>
                <a:spcPts val="0"/>
              </a:spcBef>
              <a:defRPr lang="en-US" sz="1500" b="1" dirty="0">
                <a:solidFill>
                  <a:srgbClr val="003B71"/>
                </a:solidFill>
                <a:latin typeface="Century Gothic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lv-LV" dirty="0"/>
              <a:t>teksts</a:t>
            </a:r>
          </a:p>
          <a:p>
            <a:pPr lvl="0"/>
            <a:endParaRPr lang="en-US" dirty="0"/>
          </a:p>
          <a:p>
            <a:pPr lvl="2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1511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altais lielais virsraksts 2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41299" y="966995"/>
            <a:ext cx="4130675" cy="152349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lv-LV" sz="48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5964" y="2687638"/>
            <a:ext cx="4130675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25723" y="3265388"/>
            <a:ext cx="4139208" cy="2127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578350" y="0"/>
            <a:ext cx="9163050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97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ltais lielais virsraksts 2/3 pa kreisi do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>
            <a:spLocks noChangeArrowheads="1"/>
          </p:cNvSpPr>
          <p:nvPr userDrawn="1"/>
        </p:nvSpPr>
        <p:spPr bwMode="auto">
          <a:xfrm>
            <a:off x="4578350" y="0"/>
            <a:ext cx="9158288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3"/>
          <p:cNvSpPr txBox="1"/>
          <p:nvPr userDrawn="1"/>
        </p:nvSpPr>
        <p:spPr>
          <a:xfrm>
            <a:off x="241300" y="2687638"/>
            <a:ext cx="4130675" cy="406400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 userDrawn="1"/>
        </p:nvSpPr>
        <p:spPr bwMode="auto">
          <a:xfrm>
            <a:off x="241300" y="958850"/>
            <a:ext cx="41306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4800" b="1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4800" b="1" spc="0" baseline="0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9" name="object 3"/>
          <p:cNvSpPr txBox="1"/>
          <p:nvPr userDrawn="1"/>
        </p:nvSpPr>
        <p:spPr>
          <a:xfrm>
            <a:off x="241300" y="3276600"/>
            <a:ext cx="4130675" cy="212725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10" name="object 3"/>
          <p:cNvSpPr txBox="1"/>
          <p:nvPr userDrawn="1"/>
        </p:nvSpPr>
        <p:spPr>
          <a:xfrm rot="20355368">
            <a:off x="761203" y="331364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254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0605" y="2442099"/>
            <a:ext cx="11680190" cy="16850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1210" y="4454737"/>
            <a:ext cx="9618980" cy="2008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91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82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73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65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5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4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39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53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DE5-9293-468C-A06C-F8BD4663CCB6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01.03.2019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B6AA-4D55-4B16-B0AC-80E6908E75EF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147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DE5-9293-468C-A06C-F8BD4663CCB6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01.03.2019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B6AA-4D55-4B16-B0AC-80E6908E75EF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49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476" y="5051615"/>
            <a:ext cx="11680190" cy="1561341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476" y="3331955"/>
            <a:ext cx="11680190" cy="1719658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9128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8257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7385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6514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5643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477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3900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53029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DE5-9293-468C-A06C-F8BD4663CCB6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01.03.2019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B6AA-4D55-4B16-B0AC-80E6908E75EF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982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070" y="1375728"/>
            <a:ext cx="6069118" cy="389061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85212" y="1375728"/>
            <a:ext cx="6069118" cy="389061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DE5-9293-468C-A06C-F8BD4663CCB6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01.03.2019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B6AA-4D55-4B16-B0AC-80E6908E75EF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362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070" y="314816"/>
            <a:ext cx="12367260" cy="131021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070" y="1759695"/>
            <a:ext cx="6071505" cy="73335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91286" indent="0">
              <a:buNone/>
              <a:defRPr sz="3000" b="1"/>
            </a:lvl2pPr>
            <a:lvl3pPr marL="1382573" indent="0">
              <a:buNone/>
              <a:defRPr sz="2700" b="1"/>
            </a:lvl3pPr>
            <a:lvl4pPr marL="2073859" indent="0">
              <a:buNone/>
              <a:defRPr sz="2400" b="1"/>
            </a:lvl4pPr>
            <a:lvl5pPr marL="2765146" indent="0">
              <a:buNone/>
              <a:defRPr sz="2400" b="1"/>
            </a:lvl5pPr>
            <a:lvl6pPr marL="3456432" indent="0">
              <a:buNone/>
              <a:defRPr sz="2400" b="1"/>
            </a:lvl6pPr>
            <a:lvl7pPr marL="4147718" indent="0">
              <a:buNone/>
              <a:defRPr sz="2400" b="1"/>
            </a:lvl7pPr>
            <a:lvl8pPr marL="4839005" indent="0">
              <a:buNone/>
              <a:defRPr sz="2400" b="1"/>
            </a:lvl8pPr>
            <a:lvl9pPr marL="5530291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070" y="2493051"/>
            <a:ext cx="6071505" cy="4529347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80442" y="1759695"/>
            <a:ext cx="6073890" cy="73335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91286" indent="0">
              <a:buNone/>
              <a:defRPr sz="3000" b="1"/>
            </a:lvl2pPr>
            <a:lvl3pPr marL="1382573" indent="0">
              <a:buNone/>
              <a:defRPr sz="2700" b="1"/>
            </a:lvl3pPr>
            <a:lvl4pPr marL="2073859" indent="0">
              <a:buNone/>
              <a:defRPr sz="2400" b="1"/>
            </a:lvl4pPr>
            <a:lvl5pPr marL="2765146" indent="0">
              <a:buNone/>
              <a:defRPr sz="2400" b="1"/>
            </a:lvl5pPr>
            <a:lvl6pPr marL="3456432" indent="0">
              <a:buNone/>
              <a:defRPr sz="2400" b="1"/>
            </a:lvl6pPr>
            <a:lvl7pPr marL="4147718" indent="0">
              <a:buNone/>
              <a:defRPr sz="2400" b="1"/>
            </a:lvl7pPr>
            <a:lvl8pPr marL="4839005" indent="0">
              <a:buNone/>
              <a:defRPr sz="2400" b="1"/>
            </a:lvl8pPr>
            <a:lvl9pPr marL="5530291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80442" y="2493051"/>
            <a:ext cx="6073890" cy="4529347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DE5-9293-468C-A06C-F8BD4663CCB6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01.03.2019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B6AA-4D55-4B16-B0AC-80E6908E75EF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03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DE5-9293-468C-A06C-F8BD4663CCB6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01.03.2019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B6AA-4D55-4B16-B0AC-80E6908E75EF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36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DE5-9293-468C-A06C-F8BD4663CCB6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01.03.2019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B6AA-4D55-4B16-B0AC-80E6908E75EF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97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072" y="312996"/>
            <a:ext cx="4520826" cy="1332054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506" y="312998"/>
            <a:ext cx="7681824" cy="6709402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072" y="1645052"/>
            <a:ext cx="4520826" cy="5377348"/>
          </a:xfrm>
        </p:spPr>
        <p:txBody>
          <a:bodyPr/>
          <a:lstStyle>
            <a:lvl1pPr marL="0" indent="0">
              <a:buNone/>
              <a:defRPr sz="2100"/>
            </a:lvl1pPr>
            <a:lvl2pPr marL="691286" indent="0">
              <a:buNone/>
              <a:defRPr sz="1800"/>
            </a:lvl2pPr>
            <a:lvl3pPr marL="1382573" indent="0">
              <a:buNone/>
              <a:defRPr sz="1500"/>
            </a:lvl3pPr>
            <a:lvl4pPr marL="2073859" indent="0">
              <a:buNone/>
              <a:defRPr sz="1400"/>
            </a:lvl4pPr>
            <a:lvl5pPr marL="2765146" indent="0">
              <a:buNone/>
              <a:defRPr sz="1400"/>
            </a:lvl5pPr>
            <a:lvl6pPr marL="3456432" indent="0">
              <a:buNone/>
              <a:defRPr sz="1400"/>
            </a:lvl6pPr>
            <a:lvl7pPr marL="4147718" indent="0">
              <a:buNone/>
              <a:defRPr sz="1400"/>
            </a:lvl7pPr>
            <a:lvl8pPr marL="4839005" indent="0">
              <a:buNone/>
              <a:defRPr sz="1400"/>
            </a:lvl8pPr>
            <a:lvl9pPr marL="553029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DE5-9293-468C-A06C-F8BD4663CCB6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01.03.2019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B6AA-4D55-4B16-B0AC-80E6908E75EF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ubultzils 3 donuts parau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/>
          <p:cNvSpPr>
            <a:spLocks/>
          </p:cNvSpPr>
          <p:nvPr userDrawn="1"/>
        </p:nvSpPr>
        <p:spPr bwMode="auto">
          <a:xfrm>
            <a:off x="0" y="0"/>
            <a:ext cx="4578350" cy="7856538"/>
          </a:xfrm>
          <a:custGeom>
            <a:avLst/>
            <a:gdLst>
              <a:gd name="T0" fmla="*/ 0 w 4578985"/>
              <a:gd name="T1" fmla="*/ 7856385 h 7856855"/>
              <a:gd name="T2" fmla="*/ 4578807 w 4578985"/>
              <a:gd name="T3" fmla="*/ 7856385 h 7856855"/>
              <a:gd name="T4" fmla="*/ 4578807 w 4578985"/>
              <a:gd name="T5" fmla="*/ 0 h 7856855"/>
              <a:gd name="T6" fmla="*/ 0 w 4578985"/>
              <a:gd name="T7" fmla="*/ 0 h 7856855"/>
              <a:gd name="T8" fmla="*/ 0 w 4578985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5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0AB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6" name="bk object 17"/>
          <p:cNvSpPr>
            <a:spLocks/>
          </p:cNvSpPr>
          <p:nvPr userDrawn="1"/>
        </p:nvSpPr>
        <p:spPr bwMode="auto">
          <a:xfrm>
            <a:off x="4578350" y="0"/>
            <a:ext cx="4579938" cy="7856538"/>
          </a:xfrm>
          <a:custGeom>
            <a:avLst/>
            <a:gdLst>
              <a:gd name="T0" fmla="*/ 0 w 4578984"/>
              <a:gd name="T1" fmla="*/ 7856385 h 7856855"/>
              <a:gd name="T2" fmla="*/ 4578807 w 4578984"/>
              <a:gd name="T3" fmla="*/ 7856385 h 7856855"/>
              <a:gd name="T4" fmla="*/ 4578807 w 4578984"/>
              <a:gd name="T5" fmla="*/ 0 h 7856855"/>
              <a:gd name="T6" fmla="*/ 0 w 4578984"/>
              <a:gd name="T7" fmla="*/ 0 h 7856855"/>
              <a:gd name="T8" fmla="*/ 0 w 4578984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4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2250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7" name="bk object 18"/>
          <p:cNvSpPr>
            <a:spLocks/>
          </p:cNvSpPr>
          <p:nvPr userDrawn="1"/>
        </p:nvSpPr>
        <p:spPr bwMode="auto">
          <a:xfrm>
            <a:off x="9144000" y="0"/>
            <a:ext cx="4597400" cy="7856538"/>
          </a:xfrm>
          <a:custGeom>
            <a:avLst/>
            <a:gdLst>
              <a:gd name="T0" fmla="*/ 0 w 4578984"/>
              <a:gd name="T1" fmla="*/ 7856385 h 7856855"/>
              <a:gd name="T2" fmla="*/ 4578807 w 4578984"/>
              <a:gd name="T3" fmla="*/ 7856385 h 7856855"/>
              <a:gd name="T4" fmla="*/ 4578807 w 4578984"/>
              <a:gd name="T5" fmla="*/ 0 h 7856855"/>
              <a:gd name="T6" fmla="*/ 0 w 4578984"/>
              <a:gd name="T7" fmla="*/ 0 h 7856855"/>
              <a:gd name="T8" fmla="*/ 0 w 4578984"/>
              <a:gd name="T9" fmla="*/ 7856385 h 7856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78984" h="7856855">
                <a:moveTo>
                  <a:pt x="0" y="7856385"/>
                </a:moveTo>
                <a:lnTo>
                  <a:pt x="4578807" y="7856385"/>
                </a:lnTo>
                <a:lnTo>
                  <a:pt x="4578807" y="0"/>
                </a:lnTo>
                <a:lnTo>
                  <a:pt x="0" y="0"/>
                </a:lnTo>
                <a:lnTo>
                  <a:pt x="0" y="7856385"/>
                </a:lnTo>
                <a:close/>
              </a:path>
            </a:pathLst>
          </a:custGeom>
          <a:solidFill>
            <a:srgbClr val="0E40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graphicFrame>
        <p:nvGraphicFramePr>
          <p:cNvPr id="18" name="Chart 24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83743947"/>
              </p:ext>
            </p:extLst>
          </p:nvPr>
        </p:nvGraphicFramePr>
        <p:xfrm>
          <a:off x="-1588" y="2330450"/>
          <a:ext cx="4584701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25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37656288"/>
              </p:ext>
            </p:extLst>
          </p:nvPr>
        </p:nvGraphicFramePr>
        <p:xfrm>
          <a:off x="4584700" y="2330450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26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466814472"/>
              </p:ext>
            </p:extLst>
          </p:nvPr>
        </p:nvGraphicFramePr>
        <p:xfrm>
          <a:off x="9163050" y="2330450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 userDrawn="1"/>
        </p:nvSpPr>
        <p:spPr>
          <a:xfrm>
            <a:off x="723900" y="1092200"/>
            <a:ext cx="31337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15" dirty="0">
                <a:solidFill>
                  <a:srgbClr val="FFFFFF"/>
                </a:solidFill>
                <a:latin typeface="Century Gothic" pitchFamily="34" charset="0"/>
                <a:cs typeface="Arial"/>
              </a:rPr>
              <a:t>teksts</a:t>
            </a:r>
            <a:endParaRPr lang="lv-LV" dirty="0">
              <a:latin typeface="Century Gothic" pitchFamily="34" charset="0"/>
              <a:cs typeface="Arial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303838" y="1092200"/>
            <a:ext cx="31337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15" dirty="0">
                <a:solidFill>
                  <a:srgbClr val="FFFFFF"/>
                </a:solidFill>
                <a:latin typeface="Century Gothic" pitchFamily="34" charset="0"/>
                <a:cs typeface="Arial"/>
              </a:rPr>
              <a:t>teksts</a:t>
            </a:r>
            <a:endParaRPr lang="lv-LV" dirty="0">
              <a:latin typeface="Century Gothic" pitchFamily="34" charset="0"/>
              <a:cs typeface="Arial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786938" y="1092200"/>
            <a:ext cx="33242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spc="15" dirty="0">
                <a:solidFill>
                  <a:srgbClr val="FFFFFF"/>
                </a:solidFill>
                <a:latin typeface="Century Gothic" pitchFamily="34" charset="0"/>
                <a:cs typeface="Arial"/>
              </a:rPr>
              <a:t>teksts</a:t>
            </a:r>
            <a:endParaRPr lang="lv-LV" dirty="0">
              <a:latin typeface="Century Gothic" pitchFamily="34" charset="0"/>
              <a:cs typeface="Arial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136650" y="742632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-5" dirty="0">
                <a:solidFill>
                  <a:srgbClr val="FFFFFF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dirty="0">
              <a:latin typeface="Century Gothic" pitchFamily="34" charset="0"/>
              <a:cs typeface="Verdana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5716588" y="743267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-5" dirty="0">
                <a:solidFill>
                  <a:srgbClr val="FFFFFF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dirty="0">
              <a:latin typeface="Century Gothic" pitchFamily="34" charset="0"/>
              <a:cs typeface="Verdana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10294938" y="7426325"/>
            <a:ext cx="2308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spc="-5" dirty="0">
                <a:solidFill>
                  <a:srgbClr val="FFFFFF"/>
                </a:solidFill>
                <a:latin typeface="Century Gothic" pitchFamily="34" charset="0"/>
                <a:cs typeface="Verdana"/>
              </a:rPr>
              <a:t>teksts</a:t>
            </a:r>
            <a:endParaRPr lang="en-US" sz="1400" dirty="0">
              <a:latin typeface="Century Gothic" pitchFamily="34" charset="0"/>
              <a:cs typeface="Verdana"/>
            </a:endParaRPr>
          </a:p>
        </p:txBody>
      </p:sp>
      <p:sp>
        <p:nvSpPr>
          <p:cNvPr id="27" name="TextBox 33"/>
          <p:cNvSpPr txBox="1">
            <a:spLocks noChangeArrowheads="1"/>
          </p:cNvSpPr>
          <p:nvPr userDrawn="1"/>
        </p:nvSpPr>
        <p:spPr bwMode="auto">
          <a:xfrm>
            <a:off x="342900" y="5375275"/>
            <a:ext cx="38957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1500" b="1">
                <a:solidFill>
                  <a:srgbClr val="003B71"/>
                </a:solidFill>
                <a:latin typeface="Century Gothic" pitchFamily="34" charset="0"/>
              </a:rPr>
              <a:t>teksts</a:t>
            </a:r>
          </a:p>
          <a:p>
            <a:pPr algn="ctr"/>
            <a:endParaRPr lang="lv-LV" sz="1500" b="1">
              <a:latin typeface="Century Gothic" pitchFamily="34" charset="0"/>
            </a:endParaRPr>
          </a:p>
          <a:p>
            <a:pPr algn="ctr"/>
            <a:r>
              <a:rPr lang="lv-LV" sz="1500" b="1">
                <a:solidFill>
                  <a:schemeClr val="bg1"/>
                </a:solidFill>
                <a:latin typeface="Century Gothic" pitchFamily="34" charset="0"/>
              </a:rPr>
              <a:t>teksts</a:t>
            </a:r>
            <a:endParaRPr lang="en-US" sz="1500" b="1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8" name="TextBox 34"/>
          <p:cNvSpPr txBox="1">
            <a:spLocks noChangeArrowheads="1"/>
          </p:cNvSpPr>
          <p:nvPr userDrawn="1"/>
        </p:nvSpPr>
        <p:spPr bwMode="auto">
          <a:xfrm>
            <a:off x="4922838" y="5375275"/>
            <a:ext cx="38957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1500" b="1">
                <a:solidFill>
                  <a:srgbClr val="C4D600"/>
                </a:solidFill>
                <a:latin typeface="Century Gothic" pitchFamily="34" charset="0"/>
              </a:rPr>
              <a:t>teksts</a:t>
            </a:r>
          </a:p>
          <a:p>
            <a:pPr algn="ctr"/>
            <a:endParaRPr lang="lv-LV" sz="1500" b="1">
              <a:latin typeface="Century Gothic" pitchFamily="34" charset="0"/>
            </a:endParaRPr>
          </a:p>
          <a:p>
            <a:pPr algn="ctr"/>
            <a:r>
              <a:rPr lang="lv-LV" sz="1500" b="1">
                <a:solidFill>
                  <a:schemeClr val="bg1"/>
                </a:solidFill>
                <a:latin typeface="Century Gothic" pitchFamily="34" charset="0"/>
              </a:rPr>
              <a:t>teksts</a:t>
            </a:r>
            <a:endParaRPr lang="en-US" sz="1500" b="1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9" name="TextBox 35"/>
          <p:cNvSpPr txBox="1">
            <a:spLocks noChangeArrowheads="1"/>
          </p:cNvSpPr>
          <p:nvPr userDrawn="1"/>
        </p:nvSpPr>
        <p:spPr bwMode="auto">
          <a:xfrm>
            <a:off x="9501188" y="5375275"/>
            <a:ext cx="38957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1500" b="1">
                <a:solidFill>
                  <a:schemeClr val="bg1"/>
                </a:solidFill>
                <a:latin typeface="Century Gothic" pitchFamily="34" charset="0"/>
              </a:rPr>
              <a:t>teksts</a:t>
            </a:r>
          </a:p>
          <a:p>
            <a:pPr algn="ctr"/>
            <a:endParaRPr lang="lv-LV" sz="1500" b="1">
              <a:latin typeface="Century Gothic" pitchFamily="34" charset="0"/>
            </a:endParaRPr>
          </a:p>
          <a:p>
            <a:pPr algn="ctr"/>
            <a:r>
              <a:rPr lang="lv-LV" sz="1500" b="1">
                <a:solidFill>
                  <a:srgbClr val="00ACC8"/>
                </a:solidFill>
                <a:latin typeface="Century Gothic" pitchFamily="34" charset="0"/>
              </a:rPr>
              <a:t>teksts</a:t>
            </a:r>
          </a:p>
          <a:p>
            <a:pPr algn="ctr"/>
            <a:endParaRPr lang="lv-LV" sz="1500" b="1">
              <a:latin typeface="Century Gothic" pitchFamily="34" charset="0"/>
            </a:endParaRPr>
          </a:p>
          <a:p>
            <a:pPr algn="ctr"/>
            <a:r>
              <a:rPr lang="lv-LV" sz="1500" b="1">
                <a:solidFill>
                  <a:srgbClr val="C4D600"/>
                </a:solidFill>
                <a:latin typeface="Century Gothic" pitchFamily="34" charset="0"/>
              </a:rPr>
              <a:t>teksts</a:t>
            </a:r>
            <a:endParaRPr lang="en-US" sz="1500" b="1">
              <a:solidFill>
                <a:srgbClr val="C4D600"/>
              </a:solidFill>
              <a:latin typeface="Century Gothic" pitchFamily="34" charset="0"/>
            </a:endParaRPr>
          </a:p>
        </p:txBody>
      </p:sp>
      <p:sp>
        <p:nvSpPr>
          <p:cNvPr id="30" name="object 3"/>
          <p:cNvSpPr txBox="1"/>
          <p:nvPr userDrawn="1"/>
        </p:nvSpPr>
        <p:spPr>
          <a:xfrm rot="20355368">
            <a:off x="265415" y="2134968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160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411" y="5502910"/>
            <a:ext cx="8244840" cy="649650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3411" y="702421"/>
            <a:ext cx="8244840" cy="4716780"/>
          </a:xfrm>
        </p:spPr>
        <p:txBody>
          <a:bodyPr/>
          <a:lstStyle>
            <a:lvl1pPr marL="0" indent="0">
              <a:buNone/>
              <a:defRPr sz="4800"/>
            </a:lvl1pPr>
            <a:lvl2pPr marL="691286" indent="0">
              <a:buNone/>
              <a:defRPr sz="4200"/>
            </a:lvl2pPr>
            <a:lvl3pPr marL="1382573" indent="0">
              <a:buNone/>
              <a:defRPr sz="3600"/>
            </a:lvl3pPr>
            <a:lvl4pPr marL="2073859" indent="0">
              <a:buNone/>
              <a:defRPr sz="3000"/>
            </a:lvl4pPr>
            <a:lvl5pPr marL="2765146" indent="0">
              <a:buNone/>
              <a:defRPr sz="3000"/>
            </a:lvl5pPr>
            <a:lvl6pPr marL="3456432" indent="0">
              <a:buNone/>
              <a:defRPr sz="3000"/>
            </a:lvl6pPr>
            <a:lvl7pPr marL="4147718" indent="0">
              <a:buNone/>
              <a:defRPr sz="3000"/>
            </a:lvl7pPr>
            <a:lvl8pPr marL="4839005" indent="0">
              <a:buNone/>
              <a:defRPr sz="3000"/>
            </a:lvl8pPr>
            <a:lvl9pPr marL="5530291" indent="0">
              <a:buNone/>
              <a:defRPr sz="3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93411" y="6152560"/>
            <a:ext cx="8244840" cy="922611"/>
          </a:xfrm>
        </p:spPr>
        <p:txBody>
          <a:bodyPr/>
          <a:lstStyle>
            <a:lvl1pPr marL="0" indent="0">
              <a:buNone/>
              <a:defRPr sz="2100"/>
            </a:lvl1pPr>
            <a:lvl2pPr marL="691286" indent="0">
              <a:buNone/>
              <a:defRPr sz="1800"/>
            </a:lvl2pPr>
            <a:lvl3pPr marL="1382573" indent="0">
              <a:buNone/>
              <a:defRPr sz="1500"/>
            </a:lvl3pPr>
            <a:lvl4pPr marL="2073859" indent="0">
              <a:buNone/>
              <a:defRPr sz="1400"/>
            </a:lvl4pPr>
            <a:lvl5pPr marL="2765146" indent="0">
              <a:buNone/>
              <a:defRPr sz="1400"/>
            </a:lvl5pPr>
            <a:lvl6pPr marL="3456432" indent="0">
              <a:buNone/>
              <a:defRPr sz="1400"/>
            </a:lvl6pPr>
            <a:lvl7pPr marL="4147718" indent="0">
              <a:buNone/>
              <a:defRPr sz="1400"/>
            </a:lvl7pPr>
            <a:lvl8pPr marL="4839005" indent="0">
              <a:buNone/>
              <a:defRPr sz="1400"/>
            </a:lvl8pPr>
            <a:lvl9pPr marL="553029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DE5-9293-468C-A06C-F8BD4663CCB6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01.03.2019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B6AA-4D55-4B16-B0AC-80E6908E75EF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817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DE5-9293-468C-A06C-F8BD4663CCB6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01.03.2019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B6AA-4D55-4B16-B0AC-80E6908E75EF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778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62515" y="236566"/>
            <a:ext cx="3091815" cy="50297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070" y="236566"/>
            <a:ext cx="9046422" cy="5029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DE5-9293-468C-A06C-F8BD4663CCB6}" type="datetimeFigureOut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01.03.2019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B6AA-4D55-4B16-B0AC-80E6908E75EF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114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elais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/>
          <p:cNvSpPr>
            <a:spLocks/>
          </p:cNvSpPr>
          <p:nvPr userDrawn="1"/>
        </p:nvSpPr>
        <p:spPr bwMode="auto">
          <a:xfrm>
            <a:off x="12028489" y="6677025"/>
            <a:ext cx="395288" cy="77788"/>
          </a:xfrm>
          <a:custGeom>
            <a:avLst/>
            <a:gdLst>
              <a:gd name="T0" fmla="*/ 0 w 395604"/>
              <a:gd name="T1" fmla="*/ 0 h 78104"/>
              <a:gd name="T2" fmla="*/ 395389 w 395604"/>
              <a:gd name="T3" fmla="*/ 0 h 78104"/>
              <a:gd name="T4" fmla="*/ 395389 w 395604"/>
              <a:gd name="T5" fmla="*/ 77952 h 78104"/>
              <a:gd name="T6" fmla="*/ 0 w 395604"/>
              <a:gd name="T7" fmla="*/ 77952 h 78104"/>
              <a:gd name="T8" fmla="*/ 0 w 395604"/>
              <a:gd name="T9" fmla="*/ 0 h 78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5604" h="78104">
                <a:moveTo>
                  <a:pt x="0" y="0"/>
                </a:moveTo>
                <a:lnTo>
                  <a:pt x="395389" y="0"/>
                </a:lnTo>
                <a:lnTo>
                  <a:pt x="395389" y="77952"/>
                </a:lnTo>
                <a:lnTo>
                  <a:pt x="0" y="7795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382573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8" name="object 6"/>
          <p:cNvSpPr>
            <a:spLocks/>
          </p:cNvSpPr>
          <p:nvPr userDrawn="1"/>
        </p:nvSpPr>
        <p:spPr bwMode="auto">
          <a:xfrm>
            <a:off x="12423775" y="6521451"/>
            <a:ext cx="395288" cy="77788"/>
          </a:xfrm>
          <a:custGeom>
            <a:avLst/>
            <a:gdLst>
              <a:gd name="T0" fmla="*/ 0 w 395604"/>
              <a:gd name="T1" fmla="*/ 0 h 78104"/>
              <a:gd name="T2" fmla="*/ 395350 w 395604"/>
              <a:gd name="T3" fmla="*/ 0 h 78104"/>
              <a:gd name="T4" fmla="*/ 395350 w 395604"/>
              <a:gd name="T5" fmla="*/ 78003 h 78104"/>
              <a:gd name="T6" fmla="*/ 0 w 395604"/>
              <a:gd name="T7" fmla="*/ 78003 h 78104"/>
              <a:gd name="T8" fmla="*/ 0 w 395604"/>
              <a:gd name="T9" fmla="*/ 0 h 78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5604" h="78104">
                <a:moveTo>
                  <a:pt x="0" y="0"/>
                </a:moveTo>
                <a:lnTo>
                  <a:pt x="395350" y="0"/>
                </a:lnTo>
                <a:lnTo>
                  <a:pt x="395350" y="78003"/>
                </a:lnTo>
                <a:lnTo>
                  <a:pt x="0" y="780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382573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object 7"/>
          <p:cNvSpPr>
            <a:spLocks/>
          </p:cNvSpPr>
          <p:nvPr userDrawn="1"/>
        </p:nvSpPr>
        <p:spPr bwMode="auto">
          <a:xfrm>
            <a:off x="12819062" y="6677025"/>
            <a:ext cx="395288" cy="77788"/>
          </a:xfrm>
          <a:custGeom>
            <a:avLst/>
            <a:gdLst>
              <a:gd name="T0" fmla="*/ 0 w 395605"/>
              <a:gd name="T1" fmla="*/ 0 h 78104"/>
              <a:gd name="T2" fmla="*/ 395338 w 395605"/>
              <a:gd name="T3" fmla="*/ 0 h 78104"/>
              <a:gd name="T4" fmla="*/ 395338 w 395605"/>
              <a:gd name="T5" fmla="*/ 77952 h 78104"/>
              <a:gd name="T6" fmla="*/ 0 w 395605"/>
              <a:gd name="T7" fmla="*/ 77952 h 78104"/>
              <a:gd name="T8" fmla="*/ 0 w 395605"/>
              <a:gd name="T9" fmla="*/ 0 h 78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5605" h="78104">
                <a:moveTo>
                  <a:pt x="0" y="0"/>
                </a:moveTo>
                <a:lnTo>
                  <a:pt x="395338" y="0"/>
                </a:lnTo>
                <a:lnTo>
                  <a:pt x="395338" y="77952"/>
                </a:lnTo>
                <a:lnTo>
                  <a:pt x="0" y="7795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382573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0" name="object 8"/>
          <p:cNvSpPr>
            <a:spLocks/>
          </p:cNvSpPr>
          <p:nvPr userDrawn="1"/>
        </p:nvSpPr>
        <p:spPr bwMode="auto">
          <a:xfrm>
            <a:off x="11303001" y="6969126"/>
            <a:ext cx="366712" cy="374649"/>
          </a:xfrm>
          <a:custGeom>
            <a:avLst/>
            <a:gdLst>
              <a:gd name="T0" fmla="*/ 177812 w 367665"/>
              <a:gd name="T1" fmla="*/ 0 h 374650"/>
              <a:gd name="T2" fmla="*/ 130113 w 367665"/>
              <a:gd name="T3" fmla="*/ 6304 h 374650"/>
              <a:gd name="T4" fmla="*/ 87517 w 367665"/>
              <a:gd name="T5" fmla="*/ 24330 h 374650"/>
              <a:gd name="T6" fmla="*/ 51615 w 367665"/>
              <a:gd name="T7" fmla="*/ 52749 h 374650"/>
              <a:gd name="T8" fmla="*/ 24001 w 367665"/>
              <a:gd name="T9" fmla="*/ 90232 h 374650"/>
              <a:gd name="T10" fmla="*/ 6265 w 367665"/>
              <a:gd name="T11" fmla="*/ 135449 h 374650"/>
              <a:gd name="T12" fmla="*/ 0 w 367665"/>
              <a:gd name="T13" fmla="*/ 187070 h 374650"/>
              <a:gd name="T14" fmla="*/ 6265 w 367665"/>
              <a:gd name="T15" fmla="*/ 238689 h 374650"/>
              <a:gd name="T16" fmla="*/ 24001 w 367665"/>
              <a:gd name="T17" fmla="*/ 283907 h 374650"/>
              <a:gd name="T18" fmla="*/ 51615 w 367665"/>
              <a:gd name="T19" fmla="*/ 321394 h 374650"/>
              <a:gd name="T20" fmla="*/ 87517 w 367665"/>
              <a:gd name="T21" fmla="*/ 349818 h 374650"/>
              <a:gd name="T22" fmla="*/ 130113 w 367665"/>
              <a:gd name="T23" fmla="*/ 367848 h 374650"/>
              <a:gd name="T24" fmla="*/ 177812 w 367665"/>
              <a:gd name="T25" fmla="*/ 374154 h 374650"/>
              <a:gd name="T26" fmla="*/ 213250 w 367665"/>
              <a:gd name="T27" fmla="*/ 370473 h 374650"/>
              <a:gd name="T28" fmla="*/ 243460 w 367665"/>
              <a:gd name="T29" fmla="*/ 360010 h 374650"/>
              <a:gd name="T30" fmla="*/ 268786 w 367665"/>
              <a:gd name="T31" fmla="*/ 343636 h 374650"/>
              <a:gd name="T32" fmla="*/ 289572 w 367665"/>
              <a:gd name="T33" fmla="*/ 322224 h 374650"/>
              <a:gd name="T34" fmla="*/ 367131 w 367665"/>
              <a:gd name="T35" fmla="*/ 322224 h 374650"/>
              <a:gd name="T36" fmla="*/ 367131 w 367665"/>
              <a:gd name="T37" fmla="*/ 301053 h 374650"/>
              <a:gd name="T38" fmla="*/ 187147 w 367665"/>
              <a:gd name="T39" fmla="*/ 301053 h 374650"/>
              <a:gd name="T40" fmla="*/ 142190 w 367665"/>
              <a:gd name="T41" fmla="*/ 292016 h 374650"/>
              <a:gd name="T42" fmla="*/ 108442 w 367665"/>
              <a:gd name="T43" fmla="*/ 267455 h 374650"/>
              <a:gd name="T44" fmla="*/ 87223 w 367665"/>
              <a:gd name="T45" fmla="*/ 231198 h 374650"/>
              <a:gd name="T46" fmla="*/ 79857 w 367665"/>
              <a:gd name="T47" fmla="*/ 187070 h 374650"/>
              <a:gd name="T48" fmla="*/ 87223 w 367665"/>
              <a:gd name="T49" fmla="*/ 142963 h 374650"/>
              <a:gd name="T50" fmla="*/ 108442 w 367665"/>
              <a:gd name="T51" fmla="*/ 106713 h 374650"/>
              <a:gd name="T52" fmla="*/ 142190 w 367665"/>
              <a:gd name="T53" fmla="*/ 82152 h 374650"/>
              <a:gd name="T54" fmla="*/ 187147 w 367665"/>
              <a:gd name="T55" fmla="*/ 73113 h 374650"/>
              <a:gd name="T56" fmla="*/ 367131 w 367665"/>
              <a:gd name="T57" fmla="*/ 73113 h 374650"/>
              <a:gd name="T58" fmla="*/ 367131 w 367665"/>
              <a:gd name="T59" fmla="*/ 52336 h 374650"/>
              <a:gd name="T60" fmla="*/ 289572 w 367665"/>
              <a:gd name="T61" fmla="*/ 52336 h 374650"/>
              <a:gd name="T62" fmla="*/ 268786 w 367665"/>
              <a:gd name="T63" fmla="*/ 30844 h 374650"/>
              <a:gd name="T64" fmla="*/ 243460 w 367665"/>
              <a:gd name="T65" fmla="*/ 14333 h 374650"/>
              <a:gd name="T66" fmla="*/ 213250 w 367665"/>
              <a:gd name="T67" fmla="*/ 3739 h 374650"/>
              <a:gd name="T68" fmla="*/ 177812 w 367665"/>
              <a:gd name="T69" fmla="*/ 0 h 374650"/>
              <a:gd name="T70" fmla="*/ 367131 w 367665"/>
              <a:gd name="T71" fmla="*/ 322224 h 374650"/>
              <a:gd name="T72" fmla="*/ 289572 w 367665"/>
              <a:gd name="T73" fmla="*/ 322224 h 374650"/>
              <a:gd name="T74" fmla="*/ 289572 w 367665"/>
              <a:gd name="T75" fmla="*/ 364870 h 374650"/>
              <a:gd name="T76" fmla="*/ 367131 w 367665"/>
              <a:gd name="T77" fmla="*/ 364870 h 374650"/>
              <a:gd name="T78" fmla="*/ 367131 w 367665"/>
              <a:gd name="T79" fmla="*/ 322224 h 374650"/>
              <a:gd name="T80" fmla="*/ 367131 w 367665"/>
              <a:gd name="T81" fmla="*/ 73113 h 374650"/>
              <a:gd name="T82" fmla="*/ 187147 w 367665"/>
              <a:gd name="T83" fmla="*/ 73113 h 374650"/>
              <a:gd name="T84" fmla="*/ 230822 w 367665"/>
              <a:gd name="T85" fmla="*/ 81784 h 374650"/>
              <a:gd name="T86" fmla="*/ 264685 w 367665"/>
              <a:gd name="T87" fmla="*/ 105732 h 374650"/>
              <a:gd name="T88" fmla="*/ 286582 w 367665"/>
              <a:gd name="T89" fmla="*/ 141859 h 374650"/>
              <a:gd name="T90" fmla="*/ 294360 w 367665"/>
              <a:gd name="T91" fmla="*/ 187070 h 374650"/>
              <a:gd name="T92" fmla="*/ 286582 w 367665"/>
              <a:gd name="T93" fmla="*/ 232280 h 374650"/>
              <a:gd name="T94" fmla="*/ 264685 w 367665"/>
              <a:gd name="T95" fmla="*/ 268417 h 374650"/>
              <a:gd name="T96" fmla="*/ 230822 w 367665"/>
              <a:gd name="T97" fmla="*/ 292377 h 374650"/>
              <a:gd name="T98" fmla="*/ 187147 w 367665"/>
              <a:gd name="T99" fmla="*/ 301053 h 374650"/>
              <a:gd name="T100" fmla="*/ 367131 w 367665"/>
              <a:gd name="T101" fmla="*/ 301053 h 374650"/>
              <a:gd name="T102" fmla="*/ 367131 w 367665"/>
              <a:gd name="T103" fmla="*/ 73113 h 374650"/>
              <a:gd name="T104" fmla="*/ 367131 w 367665"/>
              <a:gd name="T105" fmla="*/ 9270 h 374650"/>
              <a:gd name="T106" fmla="*/ 289572 w 367665"/>
              <a:gd name="T107" fmla="*/ 9270 h 374650"/>
              <a:gd name="T108" fmla="*/ 289572 w 367665"/>
              <a:gd name="T109" fmla="*/ 52336 h 374650"/>
              <a:gd name="T110" fmla="*/ 367131 w 367665"/>
              <a:gd name="T111" fmla="*/ 52336 h 374650"/>
              <a:gd name="T112" fmla="*/ 367131 w 367665"/>
              <a:gd name="T113" fmla="*/ 9270 h 374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665" h="374650">
                <a:moveTo>
                  <a:pt x="177812" y="0"/>
                </a:moveTo>
                <a:lnTo>
                  <a:pt x="130113" y="6304"/>
                </a:lnTo>
                <a:lnTo>
                  <a:pt x="87517" y="24330"/>
                </a:lnTo>
                <a:lnTo>
                  <a:pt x="51615" y="52749"/>
                </a:lnTo>
                <a:lnTo>
                  <a:pt x="24001" y="90232"/>
                </a:lnTo>
                <a:lnTo>
                  <a:pt x="6265" y="135449"/>
                </a:lnTo>
                <a:lnTo>
                  <a:pt x="0" y="187070"/>
                </a:lnTo>
                <a:lnTo>
                  <a:pt x="6265" y="238689"/>
                </a:lnTo>
                <a:lnTo>
                  <a:pt x="24001" y="283907"/>
                </a:lnTo>
                <a:lnTo>
                  <a:pt x="51615" y="321394"/>
                </a:lnTo>
                <a:lnTo>
                  <a:pt x="87517" y="349818"/>
                </a:lnTo>
                <a:lnTo>
                  <a:pt x="130113" y="367848"/>
                </a:lnTo>
                <a:lnTo>
                  <a:pt x="177812" y="374154"/>
                </a:lnTo>
                <a:lnTo>
                  <a:pt x="213250" y="370473"/>
                </a:lnTo>
                <a:lnTo>
                  <a:pt x="243460" y="360010"/>
                </a:lnTo>
                <a:lnTo>
                  <a:pt x="268786" y="343636"/>
                </a:lnTo>
                <a:lnTo>
                  <a:pt x="289572" y="322224"/>
                </a:lnTo>
                <a:lnTo>
                  <a:pt x="367131" y="322224"/>
                </a:lnTo>
                <a:lnTo>
                  <a:pt x="367131" y="301053"/>
                </a:lnTo>
                <a:lnTo>
                  <a:pt x="187147" y="301053"/>
                </a:lnTo>
                <a:lnTo>
                  <a:pt x="142190" y="292016"/>
                </a:lnTo>
                <a:lnTo>
                  <a:pt x="108442" y="267455"/>
                </a:lnTo>
                <a:lnTo>
                  <a:pt x="87223" y="231198"/>
                </a:lnTo>
                <a:lnTo>
                  <a:pt x="79857" y="187070"/>
                </a:lnTo>
                <a:lnTo>
                  <a:pt x="87223" y="142963"/>
                </a:lnTo>
                <a:lnTo>
                  <a:pt x="108442" y="106713"/>
                </a:lnTo>
                <a:lnTo>
                  <a:pt x="142190" y="82152"/>
                </a:lnTo>
                <a:lnTo>
                  <a:pt x="187147" y="73113"/>
                </a:lnTo>
                <a:lnTo>
                  <a:pt x="367131" y="73113"/>
                </a:lnTo>
                <a:lnTo>
                  <a:pt x="367131" y="52336"/>
                </a:lnTo>
                <a:lnTo>
                  <a:pt x="289572" y="52336"/>
                </a:lnTo>
                <a:lnTo>
                  <a:pt x="268786" y="30844"/>
                </a:lnTo>
                <a:lnTo>
                  <a:pt x="243460" y="14333"/>
                </a:lnTo>
                <a:lnTo>
                  <a:pt x="213250" y="3739"/>
                </a:lnTo>
                <a:lnTo>
                  <a:pt x="177812" y="0"/>
                </a:lnTo>
                <a:close/>
              </a:path>
              <a:path w="367665" h="374650">
                <a:moveTo>
                  <a:pt x="367131" y="322224"/>
                </a:moveTo>
                <a:lnTo>
                  <a:pt x="289572" y="322224"/>
                </a:lnTo>
                <a:lnTo>
                  <a:pt x="289572" y="364870"/>
                </a:lnTo>
                <a:lnTo>
                  <a:pt x="367131" y="364870"/>
                </a:lnTo>
                <a:lnTo>
                  <a:pt x="367131" y="322224"/>
                </a:lnTo>
                <a:close/>
              </a:path>
              <a:path w="367665" h="374650">
                <a:moveTo>
                  <a:pt x="367131" y="73113"/>
                </a:moveTo>
                <a:lnTo>
                  <a:pt x="187147" y="73113"/>
                </a:lnTo>
                <a:lnTo>
                  <a:pt x="230822" y="81784"/>
                </a:lnTo>
                <a:lnTo>
                  <a:pt x="264685" y="105732"/>
                </a:lnTo>
                <a:lnTo>
                  <a:pt x="286582" y="141859"/>
                </a:lnTo>
                <a:lnTo>
                  <a:pt x="294360" y="187070"/>
                </a:lnTo>
                <a:lnTo>
                  <a:pt x="286582" y="232280"/>
                </a:lnTo>
                <a:lnTo>
                  <a:pt x="264685" y="268417"/>
                </a:lnTo>
                <a:lnTo>
                  <a:pt x="230822" y="292377"/>
                </a:lnTo>
                <a:lnTo>
                  <a:pt x="187147" y="301053"/>
                </a:lnTo>
                <a:lnTo>
                  <a:pt x="367131" y="301053"/>
                </a:lnTo>
                <a:lnTo>
                  <a:pt x="367131" y="73113"/>
                </a:lnTo>
                <a:close/>
              </a:path>
              <a:path w="367665" h="374650">
                <a:moveTo>
                  <a:pt x="367131" y="9270"/>
                </a:moveTo>
                <a:lnTo>
                  <a:pt x="289572" y="9270"/>
                </a:lnTo>
                <a:lnTo>
                  <a:pt x="289572" y="52336"/>
                </a:lnTo>
                <a:lnTo>
                  <a:pt x="367131" y="52336"/>
                </a:lnTo>
                <a:lnTo>
                  <a:pt x="367131" y="92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382573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1" name="object 9"/>
          <p:cNvSpPr>
            <a:spLocks/>
          </p:cNvSpPr>
          <p:nvPr userDrawn="1"/>
        </p:nvSpPr>
        <p:spPr bwMode="auto">
          <a:xfrm>
            <a:off x="11747500" y="6831014"/>
            <a:ext cx="77788" cy="503236"/>
          </a:xfrm>
          <a:custGeom>
            <a:avLst/>
            <a:gdLst>
              <a:gd name="T0" fmla="*/ 0 w 78104"/>
              <a:gd name="T1" fmla="*/ 0 h 503554"/>
              <a:gd name="T2" fmla="*/ 77965 w 78104"/>
              <a:gd name="T3" fmla="*/ 0 h 503554"/>
              <a:gd name="T4" fmla="*/ 77965 w 78104"/>
              <a:gd name="T5" fmla="*/ 503364 h 503554"/>
              <a:gd name="T6" fmla="*/ 0 w 78104"/>
              <a:gd name="T7" fmla="*/ 503364 h 503554"/>
              <a:gd name="T8" fmla="*/ 0 w 78104"/>
              <a:gd name="T9" fmla="*/ 0 h 503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104" h="503554">
                <a:moveTo>
                  <a:pt x="0" y="0"/>
                </a:moveTo>
                <a:lnTo>
                  <a:pt x="77965" y="0"/>
                </a:lnTo>
                <a:lnTo>
                  <a:pt x="77965" y="503364"/>
                </a:lnTo>
                <a:lnTo>
                  <a:pt x="0" y="5033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382573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2" name="object 10"/>
          <p:cNvSpPr>
            <a:spLocks/>
          </p:cNvSpPr>
          <p:nvPr userDrawn="1"/>
        </p:nvSpPr>
        <p:spPr bwMode="auto">
          <a:xfrm>
            <a:off x="11879264" y="6831014"/>
            <a:ext cx="307975" cy="512761"/>
          </a:xfrm>
          <a:custGeom>
            <a:avLst/>
            <a:gdLst>
              <a:gd name="T0" fmla="*/ 148856 w 307975"/>
              <a:gd name="T1" fmla="*/ 218300 h 513079"/>
              <a:gd name="T2" fmla="*/ 70904 w 307975"/>
              <a:gd name="T3" fmla="*/ 218300 h 513079"/>
              <a:gd name="T4" fmla="*/ 70904 w 307975"/>
              <a:gd name="T5" fmla="*/ 374586 h 513079"/>
              <a:gd name="T6" fmla="*/ 76450 w 307975"/>
              <a:gd name="T7" fmla="*/ 425288 h 513079"/>
              <a:gd name="T8" fmla="*/ 92649 w 307975"/>
              <a:gd name="T9" fmla="*/ 464073 h 513079"/>
              <a:gd name="T10" fmla="*/ 154377 w 307975"/>
              <a:gd name="T11" fmla="*/ 507386 h 513079"/>
              <a:gd name="T12" fmla="*/ 198589 w 307975"/>
              <a:gd name="T13" fmla="*/ 512660 h 513079"/>
              <a:gd name="T14" fmla="*/ 230590 w 307975"/>
              <a:gd name="T15" fmla="*/ 509870 h 513079"/>
              <a:gd name="T16" fmla="*/ 259311 w 307975"/>
              <a:gd name="T17" fmla="*/ 502280 h 513079"/>
              <a:gd name="T18" fmla="*/ 284961 w 307975"/>
              <a:gd name="T19" fmla="*/ 491063 h 513079"/>
              <a:gd name="T20" fmla="*/ 307746 w 307975"/>
              <a:gd name="T21" fmla="*/ 477392 h 513079"/>
              <a:gd name="T22" fmla="*/ 288941 w 307975"/>
              <a:gd name="T23" fmla="*/ 439534 h 513079"/>
              <a:gd name="T24" fmla="*/ 205244 w 307975"/>
              <a:gd name="T25" fmla="*/ 439534 h 513079"/>
              <a:gd name="T26" fmla="*/ 183286 w 307975"/>
              <a:gd name="T27" fmla="*/ 435836 h 513079"/>
              <a:gd name="T28" fmla="*/ 165363 w 307975"/>
              <a:gd name="T29" fmla="*/ 424137 h 513079"/>
              <a:gd name="T30" fmla="*/ 153284 w 307975"/>
              <a:gd name="T31" fmla="*/ 403524 h 513079"/>
              <a:gd name="T32" fmla="*/ 148856 w 307975"/>
              <a:gd name="T33" fmla="*/ 373087 h 513079"/>
              <a:gd name="T34" fmla="*/ 148856 w 307975"/>
              <a:gd name="T35" fmla="*/ 218300 h 513079"/>
              <a:gd name="T36" fmla="*/ 276961 w 307975"/>
              <a:gd name="T37" fmla="*/ 415416 h 513079"/>
              <a:gd name="T38" fmla="*/ 260223 w 307975"/>
              <a:gd name="T39" fmla="*/ 424827 h 513079"/>
              <a:gd name="T40" fmla="*/ 242227 w 307975"/>
              <a:gd name="T41" fmla="*/ 432490 h 513079"/>
              <a:gd name="T42" fmla="*/ 223669 w 307975"/>
              <a:gd name="T43" fmla="*/ 437646 h 513079"/>
              <a:gd name="T44" fmla="*/ 205244 w 307975"/>
              <a:gd name="T45" fmla="*/ 439534 h 513079"/>
              <a:gd name="T46" fmla="*/ 288941 w 307975"/>
              <a:gd name="T47" fmla="*/ 439534 h 513079"/>
              <a:gd name="T48" fmla="*/ 276961 w 307975"/>
              <a:gd name="T49" fmla="*/ 415416 h 513079"/>
              <a:gd name="T50" fmla="*/ 285127 w 307975"/>
              <a:gd name="T51" fmla="*/ 147789 h 513079"/>
              <a:gd name="T52" fmla="*/ 0 w 307975"/>
              <a:gd name="T53" fmla="*/ 147789 h 513079"/>
              <a:gd name="T54" fmla="*/ 0 w 307975"/>
              <a:gd name="T55" fmla="*/ 218300 h 513079"/>
              <a:gd name="T56" fmla="*/ 285127 w 307975"/>
              <a:gd name="T57" fmla="*/ 218300 h 513079"/>
              <a:gd name="T58" fmla="*/ 285127 w 307975"/>
              <a:gd name="T59" fmla="*/ 147789 h 513079"/>
              <a:gd name="T60" fmla="*/ 148856 w 307975"/>
              <a:gd name="T61" fmla="*/ 0 h 513079"/>
              <a:gd name="T62" fmla="*/ 70904 w 307975"/>
              <a:gd name="T63" fmla="*/ 0 h 513079"/>
              <a:gd name="T64" fmla="*/ 70904 w 307975"/>
              <a:gd name="T65" fmla="*/ 147789 h 513079"/>
              <a:gd name="T66" fmla="*/ 148856 w 307975"/>
              <a:gd name="T67" fmla="*/ 147789 h 513079"/>
              <a:gd name="T68" fmla="*/ 148856 w 307975"/>
              <a:gd name="T69" fmla="*/ 0 h 513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7975" h="513079">
                <a:moveTo>
                  <a:pt x="148856" y="218300"/>
                </a:moveTo>
                <a:lnTo>
                  <a:pt x="70904" y="218300"/>
                </a:lnTo>
                <a:lnTo>
                  <a:pt x="70904" y="374586"/>
                </a:lnTo>
                <a:lnTo>
                  <a:pt x="76450" y="425288"/>
                </a:lnTo>
                <a:lnTo>
                  <a:pt x="92649" y="464073"/>
                </a:lnTo>
                <a:lnTo>
                  <a:pt x="154377" y="507386"/>
                </a:lnTo>
                <a:lnTo>
                  <a:pt x="198589" y="512660"/>
                </a:lnTo>
                <a:lnTo>
                  <a:pt x="230590" y="509870"/>
                </a:lnTo>
                <a:lnTo>
                  <a:pt x="259311" y="502280"/>
                </a:lnTo>
                <a:lnTo>
                  <a:pt x="284961" y="491063"/>
                </a:lnTo>
                <a:lnTo>
                  <a:pt x="307746" y="477392"/>
                </a:lnTo>
                <a:lnTo>
                  <a:pt x="288941" y="439534"/>
                </a:lnTo>
                <a:lnTo>
                  <a:pt x="205244" y="439534"/>
                </a:lnTo>
                <a:lnTo>
                  <a:pt x="183286" y="435836"/>
                </a:lnTo>
                <a:lnTo>
                  <a:pt x="165363" y="424137"/>
                </a:lnTo>
                <a:lnTo>
                  <a:pt x="153284" y="403524"/>
                </a:lnTo>
                <a:lnTo>
                  <a:pt x="148856" y="373087"/>
                </a:lnTo>
                <a:lnTo>
                  <a:pt x="148856" y="218300"/>
                </a:lnTo>
                <a:close/>
              </a:path>
              <a:path w="307975" h="513079">
                <a:moveTo>
                  <a:pt x="276961" y="415416"/>
                </a:moveTo>
                <a:lnTo>
                  <a:pt x="260223" y="424827"/>
                </a:lnTo>
                <a:lnTo>
                  <a:pt x="242227" y="432490"/>
                </a:lnTo>
                <a:lnTo>
                  <a:pt x="223669" y="437646"/>
                </a:lnTo>
                <a:lnTo>
                  <a:pt x="205244" y="439534"/>
                </a:lnTo>
                <a:lnTo>
                  <a:pt x="288941" y="439534"/>
                </a:lnTo>
                <a:lnTo>
                  <a:pt x="276961" y="415416"/>
                </a:lnTo>
                <a:close/>
              </a:path>
              <a:path w="307975" h="513079">
                <a:moveTo>
                  <a:pt x="285127" y="147789"/>
                </a:moveTo>
                <a:lnTo>
                  <a:pt x="0" y="147789"/>
                </a:lnTo>
                <a:lnTo>
                  <a:pt x="0" y="218300"/>
                </a:lnTo>
                <a:lnTo>
                  <a:pt x="285127" y="218300"/>
                </a:lnTo>
                <a:lnTo>
                  <a:pt x="285127" y="147789"/>
                </a:lnTo>
                <a:close/>
              </a:path>
              <a:path w="307975" h="513079">
                <a:moveTo>
                  <a:pt x="148856" y="0"/>
                </a:moveTo>
                <a:lnTo>
                  <a:pt x="70904" y="0"/>
                </a:lnTo>
                <a:lnTo>
                  <a:pt x="70904" y="147789"/>
                </a:lnTo>
                <a:lnTo>
                  <a:pt x="148856" y="147789"/>
                </a:lnTo>
                <a:lnTo>
                  <a:pt x="1488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382573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3" name="object 11"/>
          <p:cNvSpPr>
            <a:spLocks/>
          </p:cNvSpPr>
          <p:nvPr userDrawn="1"/>
        </p:nvSpPr>
        <p:spPr bwMode="auto">
          <a:xfrm>
            <a:off x="12225338" y="6978651"/>
            <a:ext cx="330199" cy="365124"/>
          </a:xfrm>
          <a:custGeom>
            <a:avLst/>
            <a:gdLst>
              <a:gd name="T0" fmla="*/ 77952 w 330200"/>
              <a:gd name="T1" fmla="*/ 0 h 365125"/>
              <a:gd name="T2" fmla="*/ 0 w 330200"/>
              <a:gd name="T3" fmla="*/ 0 h 365125"/>
              <a:gd name="T4" fmla="*/ 0 w 330200"/>
              <a:gd name="T5" fmla="*/ 204901 h 365125"/>
              <a:gd name="T6" fmla="*/ 6409 w 330200"/>
              <a:gd name="T7" fmla="*/ 256061 h 365125"/>
              <a:gd name="T8" fmla="*/ 24171 w 330200"/>
              <a:gd name="T9" fmla="*/ 296696 h 365125"/>
              <a:gd name="T10" fmla="*/ 51090 w 330200"/>
              <a:gd name="T11" fmla="*/ 327352 h 365125"/>
              <a:gd name="T12" fmla="*/ 84967 w 330200"/>
              <a:gd name="T13" fmla="*/ 348573 h 365125"/>
              <a:gd name="T14" fmla="*/ 123605 w 330200"/>
              <a:gd name="T15" fmla="*/ 360906 h 365125"/>
              <a:gd name="T16" fmla="*/ 164807 w 330200"/>
              <a:gd name="T17" fmla="*/ 364896 h 365125"/>
              <a:gd name="T18" fmla="*/ 205897 w 330200"/>
              <a:gd name="T19" fmla="*/ 360906 h 365125"/>
              <a:gd name="T20" fmla="*/ 244507 w 330200"/>
              <a:gd name="T21" fmla="*/ 348573 h 365125"/>
              <a:gd name="T22" fmla="*/ 278414 w 330200"/>
              <a:gd name="T23" fmla="*/ 327352 h 365125"/>
              <a:gd name="T24" fmla="*/ 305389 w 330200"/>
              <a:gd name="T25" fmla="*/ 296696 h 365125"/>
              <a:gd name="T26" fmla="*/ 307544 w 330200"/>
              <a:gd name="T27" fmla="*/ 291782 h 365125"/>
              <a:gd name="T28" fmla="*/ 164807 w 330200"/>
              <a:gd name="T29" fmla="*/ 291782 h 365125"/>
              <a:gd name="T30" fmla="*/ 130571 w 330200"/>
              <a:gd name="T31" fmla="*/ 286768 h 365125"/>
              <a:gd name="T32" fmla="*/ 103011 w 330200"/>
              <a:gd name="T33" fmla="*/ 270586 h 365125"/>
              <a:gd name="T34" fmla="*/ 84635 w 330200"/>
              <a:gd name="T35" fmla="*/ 241526 h 365125"/>
              <a:gd name="T36" fmla="*/ 77952 w 330200"/>
              <a:gd name="T37" fmla="*/ 197878 h 365125"/>
              <a:gd name="T38" fmla="*/ 77952 w 330200"/>
              <a:gd name="T39" fmla="*/ 0 h 365125"/>
              <a:gd name="T40" fmla="*/ 329641 w 330200"/>
              <a:gd name="T41" fmla="*/ 0 h 365125"/>
              <a:gd name="T42" fmla="*/ 251713 w 330200"/>
              <a:gd name="T43" fmla="*/ 0 h 365125"/>
              <a:gd name="T44" fmla="*/ 251713 w 330200"/>
              <a:gd name="T45" fmla="*/ 197878 h 365125"/>
              <a:gd name="T46" fmla="*/ 245028 w 330200"/>
              <a:gd name="T47" fmla="*/ 241526 h 365125"/>
              <a:gd name="T48" fmla="*/ 226644 w 330200"/>
              <a:gd name="T49" fmla="*/ 270586 h 365125"/>
              <a:gd name="T50" fmla="*/ 199068 w 330200"/>
              <a:gd name="T51" fmla="*/ 286768 h 365125"/>
              <a:gd name="T52" fmla="*/ 164807 w 330200"/>
              <a:gd name="T53" fmla="*/ 291782 h 365125"/>
              <a:gd name="T54" fmla="*/ 307544 w 330200"/>
              <a:gd name="T55" fmla="*/ 291782 h 365125"/>
              <a:gd name="T56" fmla="*/ 323207 w 330200"/>
              <a:gd name="T57" fmla="*/ 256061 h 365125"/>
              <a:gd name="T58" fmla="*/ 329641 w 330200"/>
              <a:gd name="T59" fmla="*/ 204901 h 365125"/>
              <a:gd name="T60" fmla="*/ 329641 w 330200"/>
              <a:gd name="T61" fmla="*/ 0 h 365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30200" h="365125">
                <a:moveTo>
                  <a:pt x="77952" y="0"/>
                </a:moveTo>
                <a:lnTo>
                  <a:pt x="0" y="0"/>
                </a:lnTo>
                <a:lnTo>
                  <a:pt x="0" y="204901"/>
                </a:lnTo>
                <a:lnTo>
                  <a:pt x="6409" y="256061"/>
                </a:lnTo>
                <a:lnTo>
                  <a:pt x="24171" y="296696"/>
                </a:lnTo>
                <a:lnTo>
                  <a:pt x="51090" y="327352"/>
                </a:lnTo>
                <a:lnTo>
                  <a:pt x="84967" y="348573"/>
                </a:lnTo>
                <a:lnTo>
                  <a:pt x="123605" y="360906"/>
                </a:lnTo>
                <a:lnTo>
                  <a:pt x="164807" y="364896"/>
                </a:lnTo>
                <a:lnTo>
                  <a:pt x="205897" y="360906"/>
                </a:lnTo>
                <a:lnTo>
                  <a:pt x="244507" y="348573"/>
                </a:lnTo>
                <a:lnTo>
                  <a:pt x="278414" y="327352"/>
                </a:lnTo>
                <a:lnTo>
                  <a:pt x="305389" y="296696"/>
                </a:lnTo>
                <a:lnTo>
                  <a:pt x="307544" y="291782"/>
                </a:lnTo>
                <a:lnTo>
                  <a:pt x="164807" y="291782"/>
                </a:lnTo>
                <a:lnTo>
                  <a:pt x="130571" y="286768"/>
                </a:lnTo>
                <a:lnTo>
                  <a:pt x="103011" y="270586"/>
                </a:lnTo>
                <a:lnTo>
                  <a:pt x="84635" y="241526"/>
                </a:lnTo>
                <a:lnTo>
                  <a:pt x="77952" y="197878"/>
                </a:lnTo>
                <a:lnTo>
                  <a:pt x="77952" y="0"/>
                </a:lnTo>
                <a:close/>
              </a:path>
              <a:path w="330200" h="365125">
                <a:moveTo>
                  <a:pt x="329641" y="0"/>
                </a:moveTo>
                <a:lnTo>
                  <a:pt x="251713" y="0"/>
                </a:lnTo>
                <a:lnTo>
                  <a:pt x="251713" y="197878"/>
                </a:lnTo>
                <a:lnTo>
                  <a:pt x="245028" y="241526"/>
                </a:lnTo>
                <a:lnTo>
                  <a:pt x="226644" y="270586"/>
                </a:lnTo>
                <a:lnTo>
                  <a:pt x="199068" y="286768"/>
                </a:lnTo>
                <a:lnTo>
                  <a:pt x="164807" y="291782"/>
                </a:lnTo>
                <a:lnTo>
                  <a:pt x="307544" y="291782"/>
                </a:lnTo>
                <a:lnTo>
                  <a:pt x="323207" y="256061"/>
                </a:lnTo>
                <a:lnTo>
                  <a:pt x="329641" y="204901"/>
                </a:lnTo>
                <a:lnTo>
                  <a:pt x="3296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382573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object 12"/>
          <p:cNvSpPr>
            <a:spLocks/>
          </p:cNvSpPr>
          <p:nvPr userDrawn="1"/>
        </p:nvSpPr>
        <p:spPr bwMode="auto">
          <a:xfrm>
            <a:off x="12631738" y="6969126"/>
            <a:ext cx="582612" cy="365124"/>
          </a:xfrm>
          <a:custGeom>
            <a:avLst/>
            <a:gdLst>
              <a:gd name="T0" fmla="*/ 77177 w 583565"/>
              <a:gd name="T1" fmla="*/ 9309 h 365125"/>
              <a:gd name="T2" fmla="*/ 0 w 583565"/>
              <a:gd name="T3" fmla="*/ 9309 h 365125"/>
              <a:gd name="T4" fmla="*/ 0 w 583565"/>
              <a:gd name="T5" fmla="*/ 364921 h 365125"/>
              <a:gd name="T6" fmla="*/ 77901 w 583565"/>
              <a:gd name="T7" fmla="*/ 364921 h 365125"/>
              <a:gd name="T8" fmla="*/ 77901 w 583565"/>
              <a:gd name="T9" fmla="*/ 167805 h 365125"/>
              <a:gd name="T10" fmla="*/ 85241 w 583565"/>
              <a:gd name="T11" fmla="*/ 127432 h 365125"/>
              <a:gd name="T12" fmla="*/ 105151 w 583565"/>
              <a:gd name="T13" fmla="*/ 97999 h 365125"/>
              <a:gd name="T14" fmla="*/ 134464 w 583565"/>
              <a:gd name="T15" fmla="*/ 79986 h 365125"/>
              <a:gd name="T16" fmla="*/ 170014 w 583565"/>
              <a:gd name="T17" fmla="*/ 73875 h 365125"/>
              <a:gd name="T18" fmla="*/ 566134 w 583565"/>
              <a:gd name="T19" fmla="*/ 73875 h 365125"/>
              <a:gd name="T20" fmla="*/ 560928 w 583565"/>
              <a:gd name="T21" fmla="*/ 63474 h 365125"/>
              <a:gd name="T22" fmla="*/ 309181 w 583565"/>
              <a:gd name="T23" fmla="*/ 63474 h 365125"/>
              <a:gd name="T24" fmla="*/ 300321 w 583565"/>
              <a:gd name="T25" fmla="*/ 52743 h 365125"/>
              <a:gd name="T26" fmla="*/ 77177 w 583565"/>
              <a:gd name="T27" fmla="*/ 52743 h 365125"/>
              <a:gd name="T28" fmla="*/ 77177 w 583565"/>
              <a:gd name="T29" fmla="*/ 9309 h 365125"/>
              <a:gd name="T30" fmla="*/ 422821 w 583565"/>
              <a:gd name="T31" fmla="*/ 73875 h 365125"/>
              <a:gd name="T32" fmla="*/ 170014 w 583565"/>
              <a:gd name="T33" fmla="*/ 73875 h 365125"/>
              <a:gd name="T34" fmla="*/ 205029 w 583565"/>
              <a:gd name="T35" fmla="*/ 80032 h 365125"/>
              <a:gd name="T36" fmla="*/ 231022 w 583565"/>
              <a:gd name="T37" fmla="*/ 98061 h 365125"/>
              <a:gd name="T38" fmla="*/ 247199 w 583565"/>
              <a:gd name="T39" fmla="*/ 127298 h 365125"/>
              <a:gd name="T40" fmla="*/ 252768 w 583565"/>
              <a:gd name="T41" fmla="*/ 167081 h 365125"/>
              <a:gd name="T42" fmla="*/ 252768 w 583565"/>
              <a:gd name="T43" fmla="*/ 364921 h 365125"/>
              <a:gd name="T44" fmla="*/ 330746 w 583565"/>
              <a:gd name="T45" fmla="*/ 364921 h 365125"/>
              <a:gd name="T46" fmla="*/ 330746 w 583565"/>
              <a:gd name="T47" fmla="*/ 167805 h 365125"/>
              <a:gd name="T48" fmla="*/ 338078 w 583565"/>
              <a:gd name="T49" fmla="*/ 127432 h 365125"/>
              <a:gd name="T50" fmla="*/ 357971 w 583565"/>
              <a:gd name="T51" fmla="*/ 97999 h 365125"/>
              <a:gd name="T52" fmla="*/ 387271 w 583565"/>
              <a:gd name="T53" fmla="*/ 79986 h 365125"/>
              <a:gd name="T54" fmla="*/ 422821 w 583565"/>
              <a:gd name="T55" fmla="*/ 73875 h 365125"/>
              <a:gd name="T56" fmla="*/ 566134 w 583565"/>
              <a:gd name="T57" fmla="*/ 73875 h 365125"/>
              <a:gd name="T58" fmla="*/ 422821 w 583565"/>
              <a:gd name="T59" fmla="*/ 73875 h 365125"/>
              <a:gd name="T60" fmla="*/ 457810 w 583565"/>
              <a:gd name="T61" fmla="*/ 80032 h 365125"/>
              <a:gd name="T62" fmla="*/ 483796 w 583565"/>
              <a:gd name="T63" fmla="*/ 98061 h 365125"/>
              <a:gd name="T64" fmla="*/ 499977 w 583565"/>
              <a:gd name="T65" fmla="*/ 127298 h 365125"/>
              <a:gd name="T66" fmla="*/ 505548 w 583565"/>
              <a:gd name="T67" fmla="*/ 167081 h 365125"/>
              <a:gd name="T68" fmla="*/ 505548 w 583565"/>
              <a:gd name="T69" fmla="*/ 364921 h 365125"/>
              <a:gd name="T70" fmla="*/ 583501 w 583565"/>
              <a:gd name="T71" fmla="*/ 364921 h 365125"/>
              <a:gd name="T72" fmla="*/ 583501 w 583565"/>
              <a:gd name="T73" fmla="*/ 141452 h 365125"/>
              <a:gd name="T74" fmla="*/ 576611 w 583565"/>
              <a:gd name="T75" fmla="*/ 94808 h 365125"/>
              <a:gd name="T76" fmla="*/ 566134 w 583565"/>
              <a:gd name="T77" fmla="*/ 73875 h 365125"/>
              <a:gd name="T78" fmla="*/ 439115 w 583565"/>
              <a:gd name="T79" fmla="*/ 0 h 365125"/>
              <a:gd name="T80" fmla="*/ 404357 w 583565"/>
              <a:gd name="T81" fmla="*/ 2765 h 365125"/>
              <a:gd name="T82" fmla="*/ 369004 w 583565"/>
              <a:gd name="T83" fmla="*/ 12663 h 365125"/>
              <a:gd name="T84" fmla="*/ 336223 w 583565"/>
              <a:gd name="T85" fmla="*/ 32098 h 365125"/>
              <a:gd name="T86" fmla="*/ 309181 w 583565"/>
              <a:gd name="T87" fmla="*/ 63474 h 365125"/>
              <a:gd name="T88" fmla="*/ 560928 w 583565"/>
              <a:gd name="T89" fmla="*/ 63474 h 365125"/>
              <a:gd name="T90" fmla="*/ 557055 w 583565"/>
              <a:gd name="T91" fmla="*/ 55736 h 365125"/>
              <a:gd name="T92" fmla="*/ 526506 w 583565"/>
              <a:gd name="T93" fmla="*/ 25841 h 365125"/>
              <a:gd name="T94" fmla="*/ 486635 w 583565"/>
              <a:gd name="T95" fmla="*/ 6727 h 365125"/>
              <a:gd name="T96" fmla="*/ 439115 w 583565"/>
              <a:gd name="T97" fmla="*/ 0 h 365125"/>
              <a:gd name="T98" fmla="*/ 186334 w 583565"/>
              <a:gd name="T99" fmla="*/ 0 h 365125"/>
              <a:gd name="T100" fmla="*/ 157966 w 583565"/>
              <a:gd name="T101" fmla="*/ 2388 h 365125"/>
              <a:gd name="T102" fmla="*/ 128860 w 583565"/>
              <a:gd name="T103" fmla="*/ 10764 h 365125"/>
              <a:gd name="T104" fmla="*/ 101202 w 583565"/>
              <a:gd name="T105" fmla="*/ 26944 h 365125"/>
              <a:gd name="T106" fmla="*/ 77177 w 583565"/>
              <a:gd name="T107" fmla="*/ 52743 h 365125"/>
              <a:gd name="T108" fmla="*/ 300321 w 583565"/>
              <a:gd name="T109" fmla="*/ 52743 h 365125"/>
              <a:gd name="T110" fmla="*/ 287164 w 583565"/>
              <a:gd name="T111" fmla="*/ 36808 h 365125"/>
              <a:gd name="T112" fmla="*/ 258883 w 583565"/>
              <a:gd name="T113" fmla="*/ 16849 h 365125"/>
              <a:gd name="T114" fmla="*/ 225038 w 583565"/>
              <a:gd name="T115" fmla="*/ 4335 h 365125"/>
              <a:gd name="T116" fmla="*/ 186334 w 583565"/>
              <a:gd name="T117" fmla="*/ 0 h 365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83565" h="365125">
                <a:moveTo>
                  <a:pt x="77177" y="9309"/>
                </a:moveTo>
                <a:lnTo>
                  <a:pt x="0" y="9309"/>
                </a:lnTo>
                <a:lnTo>
                  <a:pt x="0" y="364921"/>
                </a:lnTo>
                <a:lnTo>
                  <a:pt x="77901" y="364921"/>
                </a:lnTo>
                <a:lnTo>
                  <a:pt x="77901" y="167805"/>
                </a:lnTo>
                <a:lnTo>
                  <a:pt x="85241" y="127432"/>
                </a:lnTo>
                <a:lnTo>
                  <a:pt x="105151" y="97999"/>
                </a:lnTo>
                <a:lnTo>
                  <a:pt x="134464" y="79986"/>
                </a:lnTo>
                <a:lnTo>
                  <a:pt x="170014" y="73875"/>
                </a:lnTo>
                <a:lnTo>
                  <a:pt x="566134" y="73875"/>
                </a:lnTo>
                <a:lnTo>
                  <a:pt x="560928" y="63474"/>
                </a:lnTo>
                <a:lnTo>
                  <a:pt x="309181" y="63474"/>
                </a:lnTo>
                <a:lnTo>
                  <a:pt x="300321" y="52743"/>
                </a:lnTo>
                <a:lnTo>
                  <a:pt x="77177" y="52743"/>
                </a:lnTo>
                <a:lnTo>
                  <a:pt x="77177" y="9309"/>
                </a:lnTo>
                <a:close/>
              </a:path>
              <a:path w="583565" h="365125">
                <a:moveTo>
                  <a:pt x="422821" y="73875"/>
                </a:moveTo>
                <a:lnTo>
                  <a:pt x="170014" y="73875"/>
                </a:lnTo>
                <a:lnTo>
                  <a:pt x="205029" y="80032"/>
                </a:lnTo>
                <a:lnTo>
                  <a:pt x="231022" y="98061"/>
                </a:lnTo>
                <a:lnTo>
                  <a:pt x="247199" y="127298"/>
                </a:lnTo>
                <a:lnTo>
                  <a:pt x="252768" y="167081"/>
                </a:lnTo>
                <a:lnTo>
                  <a:pt x="252768" y="364921"/>
                </a:lnTo>
                <a:lnTo>
                  <a:pt x="330746" y="364921"/>
                </a:lnTo>
                <a:lnTo>
                  <a:pt x="330746" y="167805"/>
                </a:lnTo>
                <a:lnTo>
                  <a:pt x="338078" y="127432"/>
                </a:lnTo>
                <a:lnTo>
                  <a:pt x="357971" y="97999"/>
                </a:lnTo>
                <a:lnTo>
                  <a:pt x="387271" y="79986"/>
                </a:lnTo>
                <a:lnTo>
                  <a:pt x="422821" y="73875"/>
                </a:lnTo>
                <a:close/>
              </a:path>
              <a:path w="583565" h="365125">
                <a:moveTo>
                  <a:pt x="566134" y="73875"/>
                </a:moveTo>
                <a:lnTo>
                  <a:pt x="422821" y="73875"/>
                </a:lnTo>
                <a:lnTo>
                  <a:pt x="457810" y="80032"/>
                </a:lnTo>
                <a:lnTo>
                  <a:pt x="483796" y="98061"/>
                </a:lnTo>
                <a:lnTo>
                  <a:pt x="499977" y="127298"/>
                </a:lnTo>
                <a:lnTo>
                  <a:pt x="505548" y="167081"/>
                </a:lnTo>
                <a:lnTo>
                  <a:pt x="505548" y="364921"/>
                </a:lnTo>
                <a:lnTo>
                  <a:pt x="583501" y="364921"/>
                </a:lnTo>
                <a:lnTo>
                  <a:pt x="583501" y="141452"/>
                </a:lnTo>
                <a:lnTo>
                  <a:pt x="576611" y="94808"/>
                </a:lnTo>
                <a:lnTo>
                  <a:pt x="566134" y="73875"/>
                </a:lnTo>
                <a:close/>
              </a:path>
              <a:path w="583565" h="365125">
                <a:moveTo>
                  <a:pt x="439115" y="0"/>
                </a:moveTo>
                <a:lnTo>
                  <a:pt x="404357" y="2765"/>
                </a:lnTo>
                <a:lnTo>
                  <a:pt x="369004" y="12663"/>
                </a:lnTo>
                <a:lnTo>
                  <a:pt x="336223" y="32098"/>
                </a:lnTo>
                <a:lnTo>
                  <a:pt x="309181" y="63474"/>
                </a:lnTo>
                <a:lnTo>
                  <a:pt x="560928" y="63474"/>
                </a:lnTo>
                <a:lnTo>
                  <a:pt x="557055" y="55736"/>
                </a:lnTo>
                <a:lnTo>
                  <a:pt x="526506" y="25841"/>
                </a:lnTo>
                <a:lnTo>
                  <a:pt x="486635" y="6727"/>
                </a:lnTo>
                <a:lnTo>
                  <a:pt x="439115" y="0"/>
                </a:lnTo>
                <a:close/>
              </a:path>
              <a:path w="583565" h="365125">
                <a:moveTo>
                  <a:pt x="186334" y="0"/>
                </a:moveTo>
                <a:lnTo>
                  <a:pt x="157966" y="2388"/>
                </a:lnTo>
                <a:lnTo>
                  <a:pt x="128860" y="10764"/>
                </a:lnTo>
                <a:lnTo>
                  <a:pt x="101202" y="26944"/>
                </a:lnTo>
                <a:lnTo>
                  <a:pt x="77177" y="52743"/>
                </a:lnTo>
                <a:lnTo>
                  <a:pt x="300321" y="52743"/>
                </a:lnTo>
                <a:lnTo>
                  <a:pt x="287164" y="36808"/>
                </a:lnTo>
                <a:lnTo>
                  <a:pt x="258883" y="16849"/>
                </a:lnTo>
                <a:lnTo>
                  <a:pt x="225038" y="4335"/>
                </a:lnTo>
                <a:lnTo>
                  <a:pt x="18633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382573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5" name="object 3"/>
          <p:cNvSpPr txBox="1">
            <a:spLocks noGrp="1"/>
          </p:cNvSpPr>
          <p:nvPr>
            <p:ph type="title" hasCustomPrompt="1"/>
          </p:nvPr>
        </p:nvSpPr>
        <p:spPr>
          <a:xfrm>
            <a:off x="987847" y="973139"/>
            <a:ext cx="12147549" cy="787400"/>
          </a:xfrm>
          <a:prstGeom prst="rect">
            <a:avLst/>
          </a:prstGeom>
        </p:spPr>
        <p:txBody>
          <a:bodyPr tIns="12699" rtlCol="0"/>
          <a:lstStyle>
            <a:lvl1pPr marL="19202" algn="l" eaLnBrk="1" fontAlgn="auto" hangingPunct="1">
              <a:spcBef>
                <a:spcPts val="151"/>
              </a:spcBef>
              <a:spcAft>
                <a:spcPts val="0"/>
              </a:spcAft>
              <a:defRPr sz="5000" b="1">
                <a:solidFill>
                  <a:schemeClr val="bg1"/>
                </a:solidFill>
              </a:defRPr>
            </a:lvl1pPr>
          </a:lstStyle>
          <a:p>
            <a:pPr marL="12700" algn="l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-119" dirty="0">
                <a:solidFill>
                  <a:schemeClr val="bg1"/>
                </a:solidFill>
                <a:latin typeface="Century Gothic" pitchFamily="34" charset="0"/>
              </a:rPr>
              <a:t>LIELAIS</a:t>
            </a:r>
            <a:r>
              <a:rPr spc="-336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spc="-130" dirty="0">
                <a:solidFill>
                  <a:schemeClr val="bg1"/>
                </a:solidFill>
                <a:latin typeface="Century Gothic" pitchFamily="34" charset="0"/>
              </a:rPr>
              <a:t>VIRSRAKSTS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66045" y="6918660"/>
            <a:ext cx="6120680" cy="502568"/>
          </a:xfrm>
          <a:prstGeom prst="rect">
            <a:avLst/>
          </a:prstGeom>
        </p:spPr>
        <p:txBody>
          <a:bodyPr anchor="ctr"/>
          <a:lstStyle>
            <a:lvl1pPr algn="l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Vārds Uzvārds</a:t>
            </a:r>
          </a:p>
          <a:p>
            <a:pPr lvl="0"/>
            <a:r>
              <a:rPr lang="lv-LV" dirty="0"/>
              <a:t>Amats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039218" y="1914030"/>
            <a:ext cx="12096178" cy="432446"/>
          </a:xfrm>
          <a:prstGeom prst="rect">
            <a:avLst/>
          </a:prstGeom>
        </p:spPr>
        <p:txBody>
          <a:bodyPr anchor="ctr"/>
          <a:lstStyle>
            <a:lvl1pPr>
              <a:defRPr lang="lv-LV" sz="2600" b="1" spc="-156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732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ltais lielais virsraksts 2/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3998" y="1698402"/>
            <a:ext cx="12423775" cy="4161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2600" b="1" kern="1200" spc="-156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1254" y="635843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33996" y="2406649"/>
            <a:ext cx="5976938" cy="2127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2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7014716" y="2418482"/>
            <a:ext cx="5976938" cy="2127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2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475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ltais 2/3 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9390213" y="958851"/>
            <a:ext cx="4130675" cy="153888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lv-LV" sz="5000" b="1" kern="120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391651" y="2687515"/>
            <a:ext cx="4130675" cy="406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lv-LV" sz="2600" b="1" kern="1200" spc="-156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175" y="0"/>
            <a:ext cx="9155113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29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0282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ela 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3741400" cy="7085248"/>
          </a:xfrm>
          <a:prstGeom prst="rect">
            <a:avLst/>
          </a:prstGeom>
        </p:spPr>
        <p:txBody>
          <a:bodyPr lIns="0" tIns="0" rIns="0" bIns="0" numCol="2" spcCol="544258">
            <a:noAutofit/>
          </a:bodyPr>
          <a:lstStyle>
            <a:lvl1pPr marL="0" marR="0" indent="0" algn="l" defTabSz="1382416" rtl="0" eaLnBrk="1" fontAlgn="t" latinLnBrk="0" hangingPunct="1">
              <a:lnSpc>
                <a:spcPct val="120000"/>
              </a:lnSpc>
              <a:spcBef>
                <a:spcPts val="2419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aseline="0">
                <a:solidFill>
                  <a:srgbClr val="005A92"/>
                </a:solidFill>
              </a:defRPr>
            </a:lvl1pPr>
          </a:lstStyle>
          <a:p>
            <a:pPr marL="0" marR="0" lvl="0" indent="0" algn="l" defTabSz="1382416" rtl="0" eaLnBrk="1" fontAlgn="t" latinLnBrk="0" hangingPunct="1">
              <a:lnSpc>
                <a:spcPct val="120000"/>
              </a:lnSpc>
              <a:spcBef>
                <a:spcPts val="24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59578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2 apļ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8968359" y="3499048"/>
            <a:ext cx="2617787" cy="26177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440488"/>
            <a:ext cx="5638800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400" b="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424588" y="6440488"/>
            <a:ext cx="5638800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400" b="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0" name="Oval 9"/>
          <p:cNvSpPr/>
          <p:nvPr userDrawn="1"/>
        </p:nvSpPr>
        <p:spPr>
          <a:xfrm>
            <a:off x="8993188" y="3488407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33996" y="690290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7" y="1626394"/>
            <a:ext cx="12423775" cy="5040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2125663" y="3475558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18" name="Oval 17"/>
          <p:cNvSpPr/>
          <p:nvPr userDrawn="1"/>
        </p:nvSpPr>
        <p:spPr>
          <a:xfrm>
            <a:off x="2150492" y="3464917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155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2 apļ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8968359" y="3499048"/>
            <a:ext cx="2617787" cy="26177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6440488"/>
            <a:ext cx="5638800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400" b="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424588" y="6440488"/>
            <a:ext cx="5638800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400" b="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0" name="Oval 9"/>
          <p:cNvSpPr/>
          <p:nvPr userDrawn="1"/>
        </p:nvSpPr>
        <p:spPr>
          <a:xfrm>
            <a:off x="8993188" y="3488407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33996" y="690290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7" y="1626394"/>
            <a:ext cx="12423775" cy="5040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2125663" y="3475558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18" name="Oval 17"/>
          <p:cNvSpPr/>
          <p:nvPr userDrawn="1"/>
        </p:nvSpPr>
        <p:spPr>
          <a:xfrm>
            <a:off x="2150492" y="3464917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204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3 apļ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33996" y="690290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7" y="1626394"/>
            <a:ext cx="12423775" cy="5040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1" name="object 6"/>
          <p:cNvSpPr>
            <a:spLocks/>
          </p:cNvSpPr>
          <p:nvPr userDrawn="1"/>
        </p:nvSpPr>
        <p:spPr bwMode="auto">
          <a:xfrm>
            <a:off x="966044" y="3478213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966044" y="3475558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27" name="Oval 26"/>
          <p:cNvSpPr/>
          <p:nvPr userDrawn="1"/>
        </p:nvSpPr>
        <p:spPr>
          <a:xfrm>
            <a:off x="990873" y="3464917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bject 6"/>
          <p:cNvSpPr>
            <a:spLocks/>
          </p:cNvSpPr>
          <p:nvPr userDrawn="1"/>
        </p:nvSpPr>
        <p:spPr bwMode="auto">
          <a:xfrm>
            <a:off x="5556499" y="3468935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5556499" y="3466280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33" name="Oval 32"/>
          <p:cNvSpPr/>
          <p:nvPr userDrawn="1"/>
        </p:nvSpPr>
        <p:spPr>
          <a:xfrm>
            <a:off x="5581328" y="3455639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bject 6"/>
          <p:cNvSpPr>
            <a:spLocks/>
          </p:cNvSpPr>
          <p:nvPr userDrawn="1"/>
        </p:nvSpPr>
        <p:spPr bwMode="auto">
          <a:xfrm>
            <a:off x="10157569" y="3468935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10157569" y="3466280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39" name="Oval 38"/>
          <p:cNvSpPr/>
          <p:nvPr userDrawn="1"/>
        </p:nvSpPr>
        <p:spPr>
          <a:xfrm>
            <a:off x="10182398" y="3455639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89980" y="6594946"/>
            <a:ext cx="3816424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b="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957180" y="6594946"/>
            <a:ext cx="3816424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b="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9570665" y="6594946"/>
            <a:ext cx="3816424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b="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59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ls mēs palīdz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66788" y="977900"/>
            <a:ext cx="12025312" cy="792163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>
                <a:solidFill>
                  <a:schemeClr val="bg1"/>
                </a:solidFill>
                <a:latin typeface="Century Gothic" pitchFamily="34" charset="0"/>
                <a:ea typeface="Mark" pitchFamily="50" charset="0"/>
              </a:rPr>
              <a:t>mēs palīdzam Latvijai augt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6044" y="1914426"/>
            <a:ext cx="12025312" cy="6477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12700" fontAlgn="auto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lv-LV" sz="2500" b="1" dirty="0" err="1">
                <a:solidFill>
                  <a:schemeClr val="bg1"/>
                </a:solidFill>
                <a:latin typeface="Century Gothic" pitchFamily="34" charset="0"/>
                <a:cs typeface="Mark"/>
              </a:rPr>
              <a:t>altum.lv</a:t>
            </a:r>
            <a:endParaRPr lang="lv-LV" sz="2500" b="1" dirty="0">
              <a:solidFill>
                <a:schemeClr val="bg1"/>
              </a:solidFill>
              <a:latin typeface="Century Gothic" pitchFamily="34" charset="0"/>
              <a:cs typeface="Mark"/>
            </a:endParaRPr>
          </a:p>
          <a:p>
            <a:pPr marL="12700" fontAlgn="auto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30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telefona</a:t>
            </a:r>
            <a:r>
              <a:rPr lang="lv-LV" sz="1300" spc="-10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 </a:t>
            </a:r>
            <a:r>
              <a:rPr lang="lv-LV" sz="1300" spc="-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numurs</a:t>
            </a:r>
            <a:endParaRPr lang="lv-LV" sz="1300" dirty="0">
              <a:solidFill>
                <a:schemeClr val="bg1"/>
              </a:solidFill>
              <a:latin typeface="Century Gothic" pitchFamily="34" charset="0"/>
              <a:cs typeface="Mark"/>
            </a:endParaRPr>
          </a:p>
          <a:p>
            <a:pPr marL="12700" fontAlgn="auto">
              <a:spcBef>
                <a:spcPts val="40"/>
              </a:spcBef>
              <a:spcAft>
                <a:spcPts val="0"/>
              </a:spcAft>
              <a:defRPr/>
            </a:pPr>
            <a:r>
              <a:rPr lang="lv-LV" sz="1300" spc="-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e-pasta</a:t>
            </a:r>
            <a:r>
              <a:rPr lang="lv-LV" sz="1300" spc="-10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 </a:t>
            </a:r>
            <a:r>
              <a:rPr lang="lv-LV" sz="130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adrese</a:t>
            </a:r>
          </a:p>
        </p:txBody>
      </p:sp>
    </p:spTree>
    <p:extLst>
      <p:ext uri="{BB962C8B-B14F-4D97-AF65-F5344CB8AC3E}">
        <p14:creationId xmlns:p14="http://schemas.microsoft.com/office/powerpoint/2010/main" val="3493313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3 apļ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33996" y="690290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7" y="1626394"/>
            <a:ext cx="12423775" cy="5040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1" name="object 6"/>
          <p:cNvSpPr>
            <a:spLocks/>
          </p:cNvSpPr>
          <p:nvPr userDrawn="1"/>
        </p:nvSpPr>
        <p:spPr bwMode="auto">
          <a:xfrm>
            <a:off x="966044" y="3478213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966044" y="3475558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27" name="Oval 26"/>
          <p:cNvSpPr/>
          <p:nvPr userDrawn="1"/>
        </p:nvSpPr>
        <p:spPr>
          <a:xfrm>
            <a:off x="990873" y="3464917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bject 6"/>
          <p:cNvSpPr>
            <a:spLocks/>
          </p:cNvSpPr>
          <p:nvPr userDrawn="1"/>
        </p:nvSpPr>
        <p:spPr bwMode="auto">
          <a:xfrm>
            <a:off x="5556499" y="3468935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5556499" y="3466280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33" name="Oval 32"/>
          <p:cNvSpPr/>
          <p:nvPr userDrawn="1"/>
        </p:nvSpPr>
        <p:spPr>
          <a:xfrm>
            <a:off x="5581328" y="3455639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bject 6"/>
          <p:cNvSpPr>
            <a:spLocks/>
          </p:cNvSpPr>
          <p:nvPr userDrawn="1"/>
        </p:nvSpPr>
        <p:spPr bwMode="auto">
          <a:xfrm>
            <a:off x="10157569" y="3468935"/>
            <a:ext cx="2617787" cy="2617787"/>
          </a:xfrm>
          <a:custGeom>
            <a:avLst/>
            <a:gdLst>
              <a:gd name="T0" fmla="*/ 2614240 w 2618104"/>
              <a:gd name="T1" fmla="*/ 1404348 h 2618104"/>
              <a:gd name="T2" fmla="*/ 2596587 w 2618104"/>
              <a:gd name="T3" fmla="*/ 1544085 h 2618104"/>
              <a:gd name="T4" fmla="*/ 2564636 w 2618104"/>
              <a:gd name="T5" fmla="*/ 1678841 h 2618104"/>
              <a:gd name="T6" fmla="*/ 2519190 w 2618104"/>
              <a:gd name="T7" fmla="*/ 1807816 h 2618104"/>
              <a:gd name="T8" fmla="*/ 2461045 w 2618104"/>
              <a:gd name="T9" fmla="*/ 1930215 h 2618104"/>
              <a:gd name="T10" fmla="*/ 2390999 w 2618104"/>
              <a:gd name="T11" fmla="*/ 2045237 h 2618104"/>
              <a:gd name="T12" fmla="*/ 2309852 w 2618104"/>
              <a:gd name="T13" fmla="*/ 2152085 h 2618104"/>
              <a:gd name="T14" fmla="*/ 2218402 w 2618104"/>
              <a:gd name="T15" fmla="*/ 2249961 h 2618104"/>
              <a:gd name="T16" fmla="*/ 2117447 w 2618104"/>
              <a:gd name="T17" fmla="*/ 2338065 h 2618104"/>
              <a:gd name="T18" fmla="*/ 2007785 w 2618104"/>
              <a:gd name="T19" fmla="*/ 2415598 h 2618104"/>
              <a:gd name="T20" fmla="*/ 1890215 w 2618104"/>
              <a:gd name="T21" fmla="*/ 2481765 h 2618104"/>
              <a:gd name="T22" fmla="*/ 1765536 w 2618104"/>
              <a:gd name="T23" fmla="*/ 2535766 h 2618104"/>
              <a:gd name="T24" fmla="*/ 1634546 w 2618104"/>
              <a:gd name="T25" fmla="*/ 2576801 h 2618104"/>
              <a:gd name="T26" fmla="*/ 1498043 w 2618104"/>
              <a:gd name="T27" fmla="*/ 2604074 h 2618104"/>
              <a:gd name="T28" fmla="*/ 1356825 w 2618104"/>
              <a:gd name="T29" fmla="*/ 2616785 h 2618104"/>
              <a:gd name="T30" fmla="*/ 1213313 w 2618104"/>
              <a:gd name="T31" fmla="*/ 2614214 h 2618104"/>
              <a:gd name="T32" fmla="*/ 1073578 w 2618104"/>
              <a:gd name="T33" fmla="*/ 2596562 h 2618104"/>
              <a:gd name="T34" fmla="*/ 938823 w 2618104"/>
              <a:gd name="T35" fmla="*/ 2564612 h 2618104"/>
              <a:gd name="T36" fmla="*/ 809847 w 2618104"/>
              <a:gd name="T37" fmla="*/ 2519167 h 2618104"/>
              <a:gd name="T38" fmla="*/ 687448 w 2618104"/>
              <a:gd name="T39" fmla="*/ 2461022 h 2618104"/>
              <a:gd name="T40" fmla="*/ 572424 w 2618104"/>
              <a:gd name="T41" fmla="*/ 2390977 h 2618104"/>
              <a:gd name="T42" fmla="*/ 465575 w 2618104"/>
              <a:gd name="T43" fmla="*/ 2309831 h 2618104"/>
              <a:gd name="T44" fmla="*/ 367697 w 2618104"/>
              <a:gd name="T45" fmla="*/ 2218381 h 2618104"/>
              <a:gd name="T46" fmla="*/ 279591 w 2618104"/>
              <a:gd name="T47" fmla="*/ 2117427 h 2618104"/>
              <a:gd name="T48" fmla="*/ 202056 w 2618104"/>
              <a:gd name="T49" fmla="*/ 2007766 h 2618104"/>
              <a:gd name="T50" fmla="*/ 135887 w 2618104"/>
              <a:gd name="T51" fmla="*/ 1890196 h 2618104"/>
              <a:gd name="T52" fmla="*/ 81885 w 2618104"/>
              <a:gd name="T53" fmla="*/ 1765516 h 2618104"/>
              <a:gd name="T54" fmla="*/ 40848 w 2618104"/>
              <a:gd name="T55" fmla="*/ 1634524 h 2618104"/>
              <a:gd name="T56" fmla="*/ 13574 w 2618104"/>
              <a:gd name="T57" fmla="*/ 1498020 h 2618104"/>
              <a:gd name="T58" fmla="*/ 863 w 2618104"/>
              <a:gd name="T59" fmla="*/ 1356801 h 2618104"/>
              <a:gd name="T60" fmla="*/ 3433 w 2618104"/>
              <a:gd name="T61" fmla="*/ 1213288 h 2618104"/>
              <a:gd name="T62" fmla="*/ 21086 w 2618104"/>
              <a:gd name="T63" fmla="*/ 1073554 h 2618104"/>
              <a:gd name="T64" fmla="*/ 53037 w 2618104"/>
              <a:gd name="T65" fmla="*/ 938800 h 2618104"/>
              <a:gd name="T66" fmla="*/ 98484 w 2618104"/>
              <a:gd name="T67" fmla="*/ 809825 h 2618104"/>
              <a:gd name="T68" fmla="*/ 156630 w 2618104"/>
              <a:gd name="T69" fmla="*/ 687428 h 2618104"/>
              <a:gd name="T70" fmla="*/ 226677 w 2618104"/>
              <a:gd name="T71" fmla="*/ 572407 h 2618104"/>
              <a:gd name="T72" fmla="*/ 307826 w 2618104"/>
              <a:gd name="T73" fmla="*/ 465560 h 2618104"/>
              <a:gd name="T74" fmla="*/ 399277 w 2618104"/>
              <a:gd name="T75" fmla="*/ 367685 h 2618104"/>
              <a:gd name="T76" fmla="*/ 500233 w 2618104"/>
              <a:gd name="T77" fmla="*/ 279582 h 2618104"/>
              <a:gd name="T78" fmla="*/ 609896 w 2618104"/>
              <a:gd name="T79" fmla="*/ 202048 h 2618104"/>
              <a:gd name="T80" fmla="*/ 727467 w 2618104"/>
              <a:gd name="T81" fmla="*/ 135882 h 2618104"/>
              <a:gd name="T82" fmla="*/ 852148 w 2618104"/>
              <a:gd name="T83" fmla="*/ 81882 h 2618104"/>
              <a:gd name="T84" fmla="*/ 983139 w 2618104"/>
              <a:gd name="T85" fmla="*/ 40846 h 2618104"/>
              <a:gd name="T86" fmla="*/ 1119642 w 2618104"/>
              <a:gd name="T87" fmla="*/ 13573 h 2618104"/>
              <a:gd name="T88" fmla="*/ 1260860 w 2618104"/>
              <a:gd name="T89" fmla="*/ 863 h 2618104"/>
              <a:gd name="T90" fmla="*/ 1404372 w 2618104"/>
              <a:gd name="T91" fmla="*/ 3433 h 2618104"/>
              <a:gd name="T92" fmla="*/ 1544107 w 2618104"/>
              <a:gd name="T93" fmla="*/ 21086 h 2618104"/>
              <a:gd name="T94" fmla="*/ 1678861 w 2618104"/>
              <a:gd name="T95" fmla="*/ 53035 h 2618104"/>
              <a:gd name="T96" fmla="*/ 1807837 w 2618104"/>
              <a:gd name="T97" fmla="*/ 98480 h 2618104"/>
              <a:gd name="T98" fmla="*/ 1930235 w 2618104"/>
              <a:gd name="T99" fmla="*/ 156625 h 2618104"/>
              <a:gd name="T100" fmla="*/ 2045257 w 2618104"/>
              <a:gd name="T101" fmla="*/ 226669 h 2618104"/>
              <a:gd name="T102" fmla="*/ 2152105 w 2618104"/>
              <a:gd name="T103" fmla="*/ 307815 h 2618104"/>
              <a:gd name="T104" fmla="*/ 2249982 w 2618104"/>
              <a:gd name="T105" fmla="*/ 399264 h 2618104"/>
              <a:gd name="T106" fmla="*/ 2338086 w 2618104"/>
              <a:gd name="T107" fmla="*/ 500217 h 2618104"/>
              <a:gd name="T108" fmla="*/ 2415621 w 2618104"/>
              <a:gd name="T109" fmla="*/ 609878 h 2618104"/>
              <a:gd name="T110" fmla="*/ 2481788 w 2618104"/>
              <a:gd name="T111" fmla="*/ 727447 h 2618104"/>
              <a:gd name="T112" fmla="*/ 2535790 w 2618104"/>
              <a:gd name="T113" fmla="*/ 852126 h 2618104"/>
              <a:gd name="T114" fmla="*/ 2576826 w 2618104"/>
              <a:gd name="T115" fmla="*/ 983115 h 2618104"/>
              <a:gd name="T116" fmla="*/ 2604099 w 2618104"/>
              <a:gd name="T117" fmla="*/ 1119618 h 2618104"/>
              <a:gd name="T118" fmla="*/ 2616810 w 2618104"/>
              <a:gd name="T119" fmla="*/ 1260835 h 2618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618104" h="2618104">
                <a:moveTo>
                  <a:pt x="2617990" y="1308976"/>
                </a:moveTo>
                <a:lnTo>
                  <a:pt x="2617127" y="1356965"/>
                </a:lnTo>
                <a:lnTo>
                  <a:pt x="2614557" y="1404518"/>
                </a:lnTo>
                <a:lnTo>
                  <a:pt x="2610309" y="1451607"/>
                </a:lnTo>
                <a:lnTo>
                  <a:pt x="2604414" y="1498201"/>
                </a:lnTo>
                <a:lnTo>
                  <a:pt x="2596901" y="1544272"/>
                </a:lnTo>
                <a:lnTo>
                  <a:pt x="2587799" y="1589789"/>
                </a:lnTo>
                <a:lnTo>
                  <a:pt x="2577138" y="1634722"/>
                </a:lnTo>
                <a:lnTo>
                  <a:pt x="2564947" y="1679044"/>
                </a:lnTo>
                <a:lnTo>
                  <a:pt x="2551257" y="1722722"/>
                </a:lnTo>
                <a:lnTo>
                  <a:pt x="2536097" y="1765730"/>
                </a:lnTo>
                <a:lnTo>
                  <a:pt x="2519495" y="1808035"/>
                </a:lnTo>
                <a:lnTo>
                  <a:pt x="2501483" y="1849610"/>
                </a:lnTo>
                <a:lnTo>
                  <a:pt x="2482089" y="1890425"/>
                </a:lnTo>
                <a:lnTo>
                  <a:pt x="2461343" y="1930449"/>
                </a:lnTo>
                <a:lnTo>
                  <a:pt x="2439275" y="1969653"/>
                </a:lnTo>
                <a:lnTo>
                  <a:pt x="2415914" y="2008009"/>
                </a:lnTo>
                <a:lnTo>
                  <a:pt x="2391289" y="2045485"/>
                </a:lnTo>
                <a:lnTo>
                  <a:pt x="2365431" y="2082053"/>
                </a:lnTo>
                <a:lnTo>
                  <a:pt x="2338369" y="2117683"/>
                </a:lnTo>
                <a:lnTo>
                  <a:pt x="2310132" y="2152346"/>
                </a:lnTo>
                <a:lnTo>
                  <a:pt x="2280751" y="2186012"/>
                </a:lnTo>
                <a:lnTo>
                  <a:pt x="2250254" y="2218650"/>
                </a:lnTo>
                <a:lnTo>
                  <a:pt x="2218671" y="2250233"/>
                </a:lnTo>
                <a:lnTo>
                  <a:pt x="2186032" y="2280730"/>
                </a:lnTo>
                <a:lnTo>
                  <a:pt x="2152366" y="2310111"/>
                </a:lnTo>
                <a:lnTo>
                  <a:pt x="2117703" y="2338348"/>
                </a:lnTo>
                <a:lnTo>
                  <a:pt x="2082073" y="2365410"/>
                </a:lnTo>
                <a:lnTo>
                  <a:pt x="2045505" y="2391267"/>
                </a:lnTo>
                <a:lnTo>
                  <a:pt x="2008028" y="2415891"/>
                </a:lnTo>
                <a:lnTo>
                  <a:pt x="1969673" y="2439252"/>
                </a:lnTo>
                <a:lnTo>
                  <a:pt x="1930469" y="2461320"/>
                </a:lnTo>
                <a:lnTo>
                  <a:pt x="1890444" y="2482066"/>
                </a:lnTo>
                <a:lnTo>
                  <a:pt x="1849630" y="2501460"/>
                </a:lnTo>
                <a:lnTo>
                  <a:pt x="1808056" y="2519472"/>
                </a:lnTo>
                <a:lnTo>
                  <a:pt x="1765750" y="2536073"/>
                </a:lnTo>
                <a:lnTo>
                  <a:pt x="1722743" y="2551233"/>
                </a:lnTo>
                <a:lnTo>
                  <a:pt x="1679064" y="2564923"/>
                </a:lnTo>
                <a:lnTo>
                  <a:pt x="1634744" y="2577113"/>
                </a:lnTo>
                <a:lnTo>
                  <a:pt x="1589810" y="2587774"/>
                </a:lnTo>
                <a:lnTo>
                  <a:pt x="1544294" y="2596876"/>
                </a:lnTo>
                <a:lnTo>
                  <a:pt x="1498224" y="2604389"/>
                </a:lnTo>
                <a:lnTo>
                  <a:pt x="1451630" y="2610284"/>
                </a:lnTo>
                <a:lnTo>
                  <a:pt x="1404542" y="2614531"/>
                </a:lnTo>
                <a:lnTo>
                  <a:pt x="1356989" y="2617102"/>
                </a:lnTo>
                <a:lnTo>
                  <a:pt x="1309001" y="2617965"/>
                </a:lnTo>
                <a:lnTo>
                  <a:pt x="1261013" y="2617102"/>
                </a:lnTo>
                <a:lnTo>
                  <a:pt x="1213460" y="2614531"/>
                </a:lnTo>
                <a:lnTo>
                  <a:pt x="1166372" y="2610284"/>
                </a:lnTo>
                <a:lnTo>
                  <a:pt x="1119778" y="2604389"/>
                </a:lnTo>
                <a:lnTo>
                  <a:pt x="1073708" y="2596876"/>
                </a:lnTo>
                <a:lnTo>
                  <a:pt x="1028192" y="2587774"/>
                </a:lnTo>
                <a:lnTo>
                  <a:pt x="983258" y="2577113"/>
                </a:lnTo>
                <a:lnTo>
                  <a:pt x="938937" y="2564923"/>
                </a:lnTo>
                <a:lnTo>
                  <a:pt x="895258" y="2551233"/>
                </a:lnTo>
                <a:lnTo>
                  <a:pt x="852251" y="2536073"/>
                </a:lnTo>
                <a:lnTo>
                  <a:pt x="809945" y="2519472"/>
                </a:lnTo>
                <a:lnTo>
                  <a:pt x="768370" y="2501460"/>
                </a:lnTo>
                <a:lnTo>
                  <a:pt x="727555" y="2482066"/>
                </a:lnTo>
                <a:lnTo>
                  <a:pt x="687531" y="2461320"/>
                </a:lnTo>
                <a:lnTo>
                  <a:pt x="648326" y="2439252"/>
                </a:lnTo>
                <a:lnTo>
                  <a:pt x="609970" y="2415891"/>
                </a:lnTo>
                <a:lnTo>
                  <a:pt x="572493" y="2391267"/>
                </a:lnTo>
                <a:lnTo>
                  <a:pt x="535925" y="2365410"/>
                </a:lnTo>
                <a:lnTo>
                  <a:pt x="500294" y="2338348"/>
                </a:lnTo>
                <a:lnTo>
                  <a:pt x="465631" y="2310111"/>
                </a:lnTo>
                <a:lnTo>
                  <a:pt x="431965" y="2280730"/>
                </a:lnTo>
                <a:lnTo>
                  <a:pt x="399325" y="2250233"/>
                </a:lnTo>
                <a:lnTo>
                  <a:pt x="367742" y="2218650"/>
                </a:lnTo>
                <a:lnTo>
                  <a:pt x="337245" y="2186012"/>
                </a:lnTo>
                <a:lnTo>
                  <a:pt x="307863" y="2152346"/>
                </a:lnTo>
                <a:lnTo>
                  <a:pt x="279625" y="2117683"/>
                </a:lnTo>
                <a:lnTo>
                  <a:pt x="252563" y="2082053"/>
                </a:lnTo>
                <a:lnTo>
                  <a:pt x="226704" y="2045485"/>
                </a:lnTo>
                <a:lnTo>
                  <a:pt x="202080" y="2008009"/>
                </a:lnTo>
                <a:lnTo>
                  <a:pt x="178718" y="1969653"/>
                </a:lnTo>
                <a:lnTo>
                  <a:pt x="156649" y="1930449"/>
                </a:lnTo>
                <a:lnTo>
                  <a:pt x="135903" y="1890425"/>
                </a:lnTo>
                <a:lnTo>
                  <a:pt x="116509" y="1849610"/>
                </a:lnTo>
                <a:lnTo>
                  <a:pt x="98496" y="1808035"/>
                </a:lnTo>
                <a:lnTo>
                  <a:pt x="81895" y="1765730"/>
                </a:lnTo>
                <a:lnTo>
                  <a:pt x="66734" y="1722722"/>
                </a:lnTo>
                <a:lnTo>
                  <a:pt x="53043" y="1679044"/>
                </a:lnTo>
                <a:lnTo>
                  <a:pt x="40853" y="1634722"/>
                </a:lnTo>
                <a:lnTo>
                  <a:pt x="30192" y="1589789"/>
                </a:lnTo>
                <a:lnTo>
                  <a:pt x="21089" y="1544272"/>
                </a:lnTo>
                <a:lnTo>
                  <a:pt x="13576" y="1498201"/>
                </a:lnTo>
                <a:lnTo>
                  <a:pt x="7681" y="1451607"/>
                </a:lnTo>
                <a:lnTo>
                  <a:pt x="3433" y="1404518"/>
                </a:lnTo>
                <a:lnTo>
                  <a:pt x="863" y="1356965"/>
                </a:lnTo>
                <a:lnTo>
                  <a:pt x="0" y="1308976"/>
                </a:lnTo>
                <a:lnTo>
                  <a:pt x="863" y="1260988"/>
                </a:lnTo>
                <a:lnTo>
                  <a:pt x="3433" y="1213435"/>
                </a:lnTo>
                <a:lnTo>
                  <a:pt x="7681" y="1166347"/>
                </a:lnTo>
                <a:lnTo>
                  <a:pt x="13576" y="1119754"/>
                </a:lnTo>
                <a:lnTo>
                  <a:pt x="21089" y="1073684"/>
                </a:lnTo>
                <a:lnTo>
                  <a:pt x="30192" y="1028168"/>
                </a:lnTo>
                <a:lnTo>
                  <a:pt x="40853" y="983234"/>
                </a:lnTo>
                <a:lnTo>
                  <a:pt x="53043" y="938914"/>
                </a:lnTo>
                <a:lnTo>
                  <a:pt x="66734" y="895235"/>
                </a:lnTo>
                <a:lnTo>
                  <a:pt x="81895" y="852229"/>
                </a:lnTo>
                <a:lnTo>
                  <a:pt x="98496" y="809923"/>
                </a:lnTo>
                <a:lnTo>
                  <a:pt x="116509" y="768349"/>
                </a:lnTo>
                <a:lnTo>
                  <a:pt x="135903" y="727535"/>
                </a:lnTo>
                <a:lnTo>
                  <a:pt x="156649" y="687511"/>
                </a:lnTo>
                <a:lnTo>
                  <a:pt x="178718" y="648307"/>
                </a:lnTo>
                <a:lnTo>
                  <a:pt x="202080" y="609952"/>
                </a:lnTo>
                <a:lnTo>
                  <a:pt x="226704" y="572476"/>
                </a:lnTo>
                <a:lnTo>
                  <a:pt x="252563" y="535908"/>
                </a:lnTo>
                <a:lnTo>
                  <a:pt x="279625" y="500278"/>
                </a:lnTo>
                <a:lnTo>
                  <a:pt x="307863" y="465616"/>
                </a:lnTo>
                <a:lnTo>
                  <a:pt x="337245" y="431951"/>
                </a:lnTo>
                <a:lnTo>
                  <a:pt x="367742" y="399312"/>
                </a:lnTo>
                <a:lnTo>
                  <a:pt x="399325" y="367730"/>
                </a:lnTo>
                <a:lnTo>
                  <a:pt x="431965" y="337233"/>
                </a:lnTo>
                <a:lnTo>
                  <a:pt x="465631" y="307852"/>
                </a:lnTo>
                <a:lnTo>
                  <a:pt x="500294" y="279616"/>
                </a:lnTo>
                <a:lnTo>
                  <a:pt x="535925" y="252554"/>
                </a:lnTo>
                <a:lnTo>
                  <a:pt x="572493" y="226696"/>
                </a:lnTo>
                <a:lnTo>
                  <a:pt x="609970" y="202072"/>
                </a:lnTo>
                <a:lnTo>
                  <a:pt x="648326" y="178712"/>
                </a:lnTo>
                <a:lnTo>
                  <a:pt x="687531" y="156644"/>
                </a:lnTo>
                <a:lnTo>
                  <a:pt x="727555" y="135898"/>
                </a:lnTo>
                <a:lnTo>
                  <a:pt x="768370" y="116505"/>
                </a:lnTo>
                <a:lnTo>
                  <a:pt x="809945" y="98492"/>
                </a:lnTo>
                <a:lnTo>
                  <a:pt x="852251" y="81892"/>
                </a:lnTo>
                <a:lnTo>
                  <a:pt x="895258" y="66731"/>
                </a:lnTo>
                <a:lnTo>
                  <a:pt x="938937" y="53041"/>
                </a:lnTo>
                <a:lnTo>
                  <a:pt x="983258" y="40851"/>
                </a:lnTo>
                <a:lnTo>
                  <a:pt x="1028192" y="30190"/>
                </a:lnTo>
                <a:lnTo>
                  <a:pt x="1073708" y="21089"/>
                </a:lnTo>
                <a:lnTo>
                  <a:pt x="1119778" y="13575"/>
                </a:lnTo>
                <a:lnTo>
                  <a:pt x="1166372" y="7680"/>
                </a:lnTo>
                <a:lnTo>
                  <a:pt x="1213460" y="3433"/>
                </a:lnTo>
                <a:lnTo>
                  <a:pt x="1261013" y="863"/>
                </a:lnTo>
                <a:lnTo>
                  <a:pt x="1309001" y="0"/>
                </a:lnTo>
                <a:lnTo>
                  <a:pt x="1356989" y="863"/>
                </a:lnTo>
                <a:lnTo>
                  <a:pt x="1404542" y="3433"/>
                </a:lnTo>
                <a:lnTo>
                  <a:pt x="1451630" y="7680"/>
                </a:lnTo>
                <a:lnTo>
                  <a:pt x="1498224" y="13575"/>
                </a:lnTo>
                <a:lnTo>
                  <a:pt x="1544294" y="21089"/>
                </a:lnTo>
                <a:lnTo>
                  <a:pt x="1589810" y="30190"/>
                </a:lnTo>
                <a:lnTo>
                  <a:pt x="1634744" y="40851"/>
                </a:lnTo>
                <a:lnTo>
                  <a:pt x="1679064" y="53041"/>
                </a:lnTo>
                <a:lnTo>
                  <a:pt x="1722743" y="66731"/>
                </a:lnTo>
                <a:lnTo>
                  <a:pt x="1765750" y="81892"/>
                </a:lnTo>
                <a:lnTo>
                  <a:pt x="1808056" y="98492"/>
                </a:lnTo>
                <a:lnTo>
                  <a:pt x="1849630" y="116505"/>
                </a:lnTo>
                <a:lnTo>
                  <a:pt x="1890444" y="135898"/>
                </a:lnTo>
                <a:lnTo>
                  <a:pt x="1930469" y="156644"/>
                </a:lnTo>
                <a:lnTo>
                  <a:pt x="1969673" y="178712"/>
                </a:lnTo>
                <a:lnTo>
                  <a:pt x="2008028" y="202072"/>
                </a:lnTo>
                <a:lnTo>
                  <a:pt x="2045505" y="226696"/>
                </a:lnTo>
                <a:lnTo>
                  <a:pt x="2082073" y="252554"/>
                </a:lnTo>
                <a:lnTo>
                  <a:pt x="2117703" y="279616"/>
                </a:lnTo>
                <a:lnTo>
                  <a:pt x="2152366" y="307852"/>
                </a:lnTo>
                <a:lnTo>
                  <a:pt x="2186032" y="337233"/>
                </a:lnTo>
                <a:lnTo>
                  <a:pt x="2218671" y="367730"/>
                </a:lnTo>
                <a:lnTo>
                  <a:pt x="2250254" y="399312"/>
                </a:lnTo>
                <a:lnTo>
                  <a:pt x="2280751" y="431951"/>
                </a:lnTo>
                <a:lnTo>
                  <a:pt x="2310132" y="465616"/>
                </a:lnTo>
                <a:lnTo>
                  <a:pt x="2338369" y="500278"/>
                </a:lnTo>
                <a:lnTo>
                  <a:pt x="2365431" y="535908"/>
                </a:lnTo>
                <a:lnTo>
                  <a:pt x="2391289" y="572476"/>
                </a:lnTo>
                <a:lnTo>
                  <a:pt x="2415914" y="609952"/>
                </a:lnTo>
                <a:lnTo>
                  <a:pt x="2439275" y="648307"/>
                </a:lnTo>
                <a:lnTo>
                  <a:pt x="2461343" y="687511"/>
                </a:lnTo>
                <a:lnTo>
                  <a:pt x="2482089" y="727535"/>
                </a:lnTo>
                <a:lnTo>
                  <a:pt x="2501483" y="768349"/>
                </a:lnTo>
                <a:lnTo>
                  <a:pt x="2519495" y="809923"/>
                </a:lnTo>
                <a:lnTo>
                  <a:pt x="2536097" y="852229"/>
                </a:lnTo>
                <a:lnTo>
                  <a:pt x="2551257" y="895235"/>
                </a:lnTo>
                <a:lnTo>
                  <a:pt x="2564947" y="938914"/>
                </a:lnTo>
                <a:lnTo>
                  <a:pt x="2577138" y="983234"/>
                </a:lnTo>
                <a:lnTo>
                  <a:pt x="2587799" y="1028168"/>
                </a:lnTo>
                <a:lnTo>
                  <a:pt x="2596901" y="1073684"/>
                </a:lnTo>
                <a:lnTo>
                  <a:pt x="2604414" y="1119754"/>
                </a:lnTo>
                <a:lnTo>
                  <a:pt x="2610309" y="1166347"/>
                </a:lnTo>
                <a:lnTo>
                  <a:pt x="2614557" y="1213435"/>
                </a:lnTo>
                <a:lnTo>
                  <a:pt x="2617127" y="1260988"/>
                </a:lnTo>
                <a:lnTo>
                  <a:pt x="2617990" y="1308976"/>
                </a:lnTo>
                <a:close/>
              </a:path>
            </a:pathLst>
          </a:cu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10157569" y="3466280"/>
            <a:ext cx="2617787" cy="2617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39" name="Oval 38"/>
          <p:cNvSpPr/>
          <p:nvPr userDrawn="1"/>
        </p:nvSpPr>
        <p:spPr>
          <a:xfrm>
            <a:off x="10182398" y="3455639"/>
            <a:ext cx="2592958" cy="26239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89980" y="6594946"/>
            <a:ext cx="3816424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b="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957180" y="6594946"/>
            <a:ext cx="3816424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b="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9570665" y="6594946"/>
            <a:ext cx="3816424" cy="22646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300" b="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500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pilna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 noChangeArrowheads="1"/>
          </p:cNvSpPr>
          <p:nvPr userDrawn="1"/>
        </p:nvSpPr>
        <p:spPr bwMode="auto">
          <a:xfrm>
            <a:off x="3175" y="0"/>
            <a:ext cx="13733463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87846" y="1877591"/>
            <a:ext cx="12363574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0" baseline="0">
                <a:solidFill>
                  <a:schemeClr val="bg1"/>
                </a:solidFill>
              </a:defRPr>
            </a:lvl1pPr>
          </a:lstStyle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2500" b="1" spc="-145" dirty="0" err="1">
                <a:solidFill>
                  <a:srgbClr val="0F416A"/>
                </a:solidFill>
                <a:latin typeface="Century Gothic" pitchFamily="34" charset="0"/>
                <a:cs typeface="Mark"/>
              </a:rPr>
              <a:t>Mazais</a:t>
            </a:r>
            <a:r>
              <a:rPr lang="en-US" sz="2500" b="1" spc="-420" dirty="0">
                <a:solidFill>
                  <a:srgbClr val="0F416A"/>
                </a:solidFill>
                <a:latin typeface="Century Gothic" pitchFamily="34" charset="0"/>
                <a:cs typeface="Mark"/>
              </a:rPr>
              <a:t> </a:t>
            </a:r>
            <a:r>
              <a:rPr lang="en-US" sz="2500" b="1" spc="-155" dirty="0" err="1">
                <a:solidFill>
                  <a:srgbClr val="0F416A"/>
                </a:solidFill>
                <a:latin typeface="Century Gothic" pitchFamily="34" charset="0"/>
                <a:cs typeface="Mark"/>
              </a:rPr>
              <a:t>virsraksts</a:t>
            </a:r>
            <a:endParaRPr lang="en-US" sz="2500" dirty="0">
              <a:latin typeface="Century Gothic" pitchFamily="34" charset="0"/>
              <a:cs typeface="Mark"/>
            </a:endParaRPr>
          </a:p>
        </p:txBody>
      </p:sp>
      <p:sp>
        <p:nvSpPr>
          <p:cNvPr id="11" name="object 3"/>
          <p:cNvSpPr txBox="1">
            <a:spLocks noGrp="1"/>
          </p:cNvSpPr>
          <p:nvPr>
            <p:ph type="title" hasCustomPrompt="1"/>
          </p:nvPr>
        </p:nvSpPr>
        <p:spPr>
          <a:xfrm>
            <a:off x="987846" y="983010"/>
            <a:ext cx="12363574" cy="787400"/>
          </a:xfrm>
          <a:prstGeom prst="rect">
            <a:avLst/>
          </a:prstGeom>
        </p:spPr>
        <p:txBody>
          <a:bodyPr tIns="12700" rtlCol="0"/>
          <a:lstStyle>
            <a:lvl1pPr algn="l">
              <a:defRPr sz="5000" b="1" spc="0" baseline="0">
                <a:solidFill>
                  <a:schemeClr val="bg1"/>
                </a:solidFill>
              </a:defRPr>
            </a:lvl1pPr>
          </a:lstStyle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5000" b="1" spc="-120" dirty="0">
                <a:solidFill>
                  <a:srgbClr val="0F416A"/>
                </a:solidFill>
                <a:latin typeface="Century Gothic" pitchFamily="34" charset="0"/>
                <a:cs typeface="Mark"/>
              </a:rPr>
              <a:t>LIELAIS</a:t>
            </a:r>
            <a:r>
              <a:rPr lang="en-US" sz="5000" b="1" spc="-335" dirty="0">
                <a:solidFill>
                  <a:srgbClr val="0F416A"/>
                </a:solidFill>
                <a:latin typeface="Century Gothic" pitchFamily="34" charset="0"/>
                <a:cs typeface="Mark"/>
              </a:rPr>
              <a:t> </a:t>
            </a:r>
            <a:r>
              <a:rPr lang="en-US" sz="5000" b="1" spc="-130" dirty="0">
                <a:solidFill>
                  <a:srgbClr val="0F416A"/>
                </a:solidFill>
                <a:latin typeface="Century Gothic" pitchFamily="34" charset="0"/>
                <a:cs typeface="Mark"/>
              </a:rPr>
              <a:t>VIRSRAKSTS</a:t>
            </a:r>
            <a:endParaRPr lang="en-US" sz="5000" dirty="0">
              <a:latin typeface="Century Gothic" pitchFamily="34" charset="0"/>
              <a:cs typeface="Mark"/>
            </a:endParaRPr>
          </a:p>
        </p:txBody>
      </p:sp>
    </p:spTree>
    <p:extLst>
      <p:ext uri="{BB962C8B-B14F-4D97-AF65-F5344CB8AC3E}">
        <p14:creationId xmlns:p14="http://schemas.microsoft.com/office/powerpoint/2010/main" val="27837564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pilna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 noChangeArrowheads="1"/>
          </p:cNvSpPr>
          <p:nvPr userDrawn="1"/>
        </p:nvSpPr>
        <p:spPr bwMode="auto">
          <a:xfrm>
            <a:off x="3175" y="0"/>
            <a:ext cx="13733463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5" name="object 3"/>
          <p:cNvSpPr txBox="1"/>
          <p:nvPr userDrawn="1"/>
        </p:nvSpPr>
        <p:spPr>
          <a:xfrm>
            <a:off x="1071563" y="973138"/>
            <a:ext cx="11398250" cy="787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5000" b="1" spc="0" baseline="0" dirty="0">
                <a:solidFill>
                  <a:srgbClr val="0F416A"/>
                </a:solidFill>
                <a:latin typeface="Century Gothic" pitchFamily="34" charset="0"/>
                <a:cs typeface="Mark"/>
              </a:rPr>
              <a:t>LIELAIS VIRSRAKSTS</a:t>
            </a:r>
            <a:endParaRPr sz="50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6" name="object 4"/>
          <p:cNvSpPr txBox="1"/>
          <p:nvPr userDrawn="1"/>
        </p:nvSpPr>
        <p:spPr>
          <a:xfrm>
            <a:off x="1071563" y="1925638"/>
            <a:ext cx="11398250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F416A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8" name="object 3"/>
          <p:cNvSpPr txBox="1"/>
          <p:nvPr userDrawn="1"/>
        </p:nvSpPr>
        <p:spPr>
          <a:xfrm rot="20355368">
            <a:off x="354318" y="2119299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0523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1/3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998493" y="2016944"/>
            <a:ext cx="8280920" cy="40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98492" y="978322"/>
            <a:ext cx="8280920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998492" y="2490490"/>
            <a:ext cx="8280920" cy="2880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578350" cy="78565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605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ltais 1/3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998493" y="2016944"/>
            <a:ext cx="8280920" cy="40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98492" y="978322"/>
            <a:ext cx="8280920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998492" y="2490490"/>
            <a:ext cx="8280920" cy="28803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578350" cy="785653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114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1/3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>
            <a:spLocks noChangeArrowheads="1"/>
          </p:cNvSpPr>
          <p:nvPr userDrawn="1"/>
        </p:nvSpPr>
        <p:spPr bwMode="auto">
          <a:xfrm>
            <a:off x="0" y="0"/>
            <a:ext cx="4578350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7" name="object 3"/>
          <p:cNvSpPr txBox="1"/>
          <p:nvPr userDrawn="1"/>
        </p:nvSpPr>
        <p:spPr>
          <a:xfrm>
            <a:off x="5118100" y="973138"/>
            <a:ext cx="8088313" cy="787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5000" b="1" spc="0" baseline="0" dirty="0">
                <a:solidFill>
                  <a:srgbClr val="00AAC6"/>
                </a:solidFill>
                <a:latin typeface="Century Gothic" pitchFamily="34" charset="0"/>
                <a:cs typeface="Arial" pitchFamily="34" charset="0"/>
              </a:rPr>
              <a:t>LIELAIS VIRSRAKSTS</a:t>
            </a:r>
          </a:p>
        </p:txBody>
      </p:sp>
      <p:sp>
        <p:nvSpPr>
          <p:cNvPr id="8" name="object 4"/>
          <p:cNvSpPr txBox="1"/>
          <p:nvPr userDrawn="1"/>
        </p:nvSpPr>
        <p:spPr>
          <a:xfrm>
            <a:off x="5118100" y="1925638"/>
            <a:ext cx="8088313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</a:p>
        </p:txBody>
      </p:sp>
      <p:sp>
        <p:nvSpPr>
          <p:cNvPr id="9" name="object 4"/>
          <p:cNvSpPr txBox="1"/>
          <p:nvPr userDrawn="1"/>
        </p:nvSpPr>
        <p:spPr>
          <a:xfrm>
            <a:off x="5118100" y="2482850"/>
            <a:ext cx="8102600" cy="2127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1300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Teksts</a:t>
            </a:r>
            <a:endParaRPr sz="1300" spc="0" baseline="0" dirty="0">
              <a:solidFill>
                <a:srgbClr val="00AAC6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6" name="object 3"/>
          <p:cNvSpPr txBox="1"/>
          <p:nvPr userDrawn="1"/>
        </p:nvSpPr>
        <p:spPr>
          <a:xfrm rot="20355368">
            <a:off x="977229" y="3183193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220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2/3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304187" y="2687514"/>
            <a:ext cx="5904655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02748" y="978322"/>
            <a:ext cx="5904656" cy="160364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sz="5000" b="1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 LIELAIS VIRSRAKSTS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867525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200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ltais 2/3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304187" y="2687514"/>
            <a:ext cx="5904655" cy="406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302748" y="978322"/>
            <a:ext cx="5904656" cy="160364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sz="5000" b="1" kern="1200" spc="0" baseline="0" dirty="0">
                <a:solidFill>
                  <a:schemeClr val="tx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 LIELAIS VIRSRAKSTS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867525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7767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2/3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 noChangeArrowheads="1"/>
          </p:cNvSpPr>
          <p:nvPr userDrawn="1"/>
        </p:nvSpPr>
        <p:spPr bwMode="auto">
          <a:xfrm>
            <a:off x="0" y="0"/>
            <a:ext cx="6867525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3"/>
          <p:cNvSpPr txBox="1"/>
          <p:nvPr userDrawn="1"/>
        </p:nvSpPr>
        <p:spPr>
          <a:xfrm>
            <a:off x="7327900" y="2687638"/>
            <a:ext cx="5867400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solidFill>
                <a:prstClr val="black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 userDrawn="1"/>
        </p:nvSpPr>
        <p:spPr bwMode="auto">
          <a:xfrm>
            <a:off x="7327900" y="958850"/>
            <a:ext cx="5867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lv-LV" sz="5000" b="1" spc="0" baseline="0" dirty="0">
                <a:solidFill>
                  <a:srgbClr val="00AAC6"/>
                </a:solidFill>
                <a:latin typeface="Century Gothic" pitchFamily="34" charset="0"/>
              </a:rPr>
              <a:t>LIELAIS VIRSRAKSTS</a:t>
            </a:r>
            <a:endParaRPr lang="en-US" sz="5000" b="1" spc="0" baseline="0" dirty="0">
              <a:solidFill>
                <a:srgbClr val="00AAC6"/>
              </a:solidFill>
              <a:latin typeface="Century Gothic" pitchFamily="34" charset="0"/>
            </a:endParaRPr>
          </a:p>
        </p:txBody>
      </p:sp>
      <p:sp>
        <p:nvSpPr>
          <p:cNvPr id="8" name="object 3"/>
          <p:cNvSpPr txBox="1"/>
          <p:nvPr userDrawn="1"/>
        </p:nvSpPr>
        <p:spPr>
          <a:xfrm rot="20355368">
            <a:off x="1633495" y="426467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6679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2/3 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9390211" y="958850"/>
            <a:ext cx="4130675" cy="153888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391649" y="2687514"/>
            <a:ext cx="4130675" cy="406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174" y="0"/>
            <a:ext cx="9155113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2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mši zilais lielais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 txBox="1">
            <a:spLocks noGrp="1"/>
          </p:cNvSpPr>
          <p:nvPr>
            <p:ph type="title" hasCustomPrompt="1"/>
          </p:nvPr>
        </p:nvSpPr>
        <p:spPr>
          <a:xfrm>
            <a:off x="555798" y="690290"/>
            <a:ext cx="12435582" cy="787400"/>
          </a:xfrm>
          <a:prstGeom prst="rect">
            <a:avLst/>
          </a:prstGeom>
        </p:spPr>
        <p:txBody>
          <a:bodyPr tIns="12700" rtlCol="0" anchor="ctr"/>
          <a:lstStyle>
            <a:lvl1pPr>
              <a:defRPr sz="5000" b="1" spc="0" baseline="0">
                <a:solidFill>
                  <a:schemeClr val="bg1"/>
                </a:solidFill>
              </a:defRPr>
            </a:lvl1pPr>
          </a:lstStyle>
          <a:p>
            <a:pPr marL="12700" algn="l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lv-LV" spc="-120" dirty="0">
                <a:solidFill>
                  <a:schemeClr val="bg1"/>
                </a:solidFill>
                <a:latin typeface="Century Gothic" pitchFamily="34" charset="0"/>
              </a:rPr>
              <a:t>L</a:t>
            </a:r>
            <a:r>
              <a:rPr spc="-120" dirty="0">
                <a:solidFill>
                  <a:schemeClr val="bg1"/>
                </a:solidFill>
                <a:latin typeface="Century Gothic" pitchFamily="34" charset="0"/>
              </a:rPr>
              <a:t>IELAIS</a:t>
            </a:r>
            <a:r>
              <a:rPr spc="-335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spc="-130" dirty="0">
                <a:solidFill>
                  <a:schemeClr val="bg1"/>
                </a:solidFill>
                <a:latin typeface="Century Gothic" pitchFamily="34" charset="0"/>
              </a:rPr>
              <a:t>VIRSRAKSTS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798" y="1594743"/>
            <a:ext cx="12435582" cy="396875"/>
          </a:xfrm>
          <a:prstGeom prst="rect">
            <a:avLst/>
          </a:prstGeom>
        </p:spPr>
        <p:txBody>
          <a:bodyPr anchor="ctr"/>
          <a:lstStyle>
            <a:lvl1pPr>
              <a:defRPr sz="24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sz="2500" b="1" spc="-14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Mazais</a:t>
            </a:r>
            <a:r>
              <a:rPr lang="lv-LV" sz="2500" b="1" spc="-42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 </a:t>
            </a:r>
            <a:r>
              <a:rPr lang="lv-LV" sz="2500" b="1" spc="-155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virsraksts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33996" y="2202459"/>
            <a:ext cx="12457384" cy="288032"/>
          </a:xfrm>
          <a:prstGeom prst="rect">
            <a:avLst/>
          </a:prstGeom>
        </p:spPr>
        <p:txBody>
          <a:bodyPr anchor="ctr"/>
          <a:lstStyle>
            <a:lvl1pPr algn="l">
              <a:spcBef>
                <a:spcPts val="0"/>
              </a:spcBef>
              <a:defRPr sz="14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4302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ltais 2/3 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9390211" y="958850"/>
            <a:ext cx="4130675" cy="153888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391649" y="2687514"/>
            <a:ext cx="4130675" cy="406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174" y="0"/>
            <a:ext cx="9155113" cy="78613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186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2/3  bilde pa kre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 noChangeArrowheads="1"/>
          </p:cNvSpPr>
          <p:nvPr userDrawn="1"/>
        </p:nvSpPr>
        <p:spPr bwMode="auto">
          <a:xfrm>
            <a:off x="3175" y="0"/>
            <a:ext cx="9155113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Century Gothic" pitchFamily="34" charset="0"/>
            </a:endParaRPr>
          </a:p>
        </p:txBody>
      </p:sp>
      <p:sp>
        <p:nvSpPr>
          <p:cNvPr id="5" name="object 3"/>
          <p:cNvSpPr txBox="1"/>
          <p:nvPr userDrawn="1"/>
        </p:nvSpPr>
        <p:spPr>
          <a:xfrm>
            <a:off x="9391650" y="2687638"/>
            <a:ext cx="4130675" cy="406400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-145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</a:t>
            </a:r>
            <a:r>
              <a:rPr sz="2500" b="1" spc="-42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 </a:t>
            </a:r>
            <a:r>
              <a:rPr sz="2500" b="1" spc="-155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virsraksts</a:t>
            </a:r>
            <a:endParaRPr sz="2500" dirty="0">
              <a:latin typeface="Century Gothic" pitchFamily="34" charset="0"/>
              <a:cs typeface="Mark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391650" y="958850"/>
            <a:ext cx="413067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lv-LV" sz="4600" b="1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4600" b="1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7" name="object 3"/>
          <p:cNvSpPr txBox="1"/>
          <p:nvPr userDrawn="1"/>
        </p:nvSpPr>
        <p:spPr>
          <a:xfrm rot="20355368">
            <a:off x="1415437" y="4393764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154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lielais virsraksts bilde augš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19125" y="3994150"/>
            <a:ext cx="12423775" cy="40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9124" y="2955528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3736638" cy="261937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051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ltais lielais virsraksts bilde augš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19125" y="3994150"/>
            <a:ext cx="12423775" cy="406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lv-LV" sz="25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9124" y="2955528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chemeClr val="tx1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3736638" cy="261937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lv-LV" dirty="0"/>
              <a:t>Ievietot attēlu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860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lielais virsraksts bilde augš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>
            <a:spLocks noChangeArrowheads="1"/>
          </p:cNvSpPr>
          <p:nvPr userDrawn="1"/>
        </p:nvSpPr>
        <p:spPr bwMode="auto">
          <a:xfrm>
            <a:off x="3175" y="0"/>
            <a:ext cx="13733463" cy="261937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object 3"/>
          <p:cNvSpPr txBox="1"/>
          <p:nvPr userDrawn="1"/>
        </p:nvSpPr>
        <p:spPr>
          <a:xfrm>
            <a:off x="619125" y="3994150"/>
            <a:ext cx="12423775" cy="4064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2500" b="1" spc="0" baseline="0" dirty="0">
                <a:solidFill>
                  <a:srgbClr val="00AAC6"/>
                </a:solidFill>
                <a:latin typeface="Century Gothic" pitchFamily="34" charset="0"/>
                <a:cs typeface="Mark"/>
              </a:rPr>
              <a:t>Mazais virsraksts</a:t>
            </a:r>
            <a:endParaRPr sz="2500" spc="0" baseline="0" dirty="0">
              <a:latin typeface="Century Gothic" pitchFamily="34" charset="0"/>
              <a:cs typeface="Mark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 userDrawn="1"/>
        </p:nvSpPr>
        <p:spPr bwMode="auto">
          <a:xfrm>
            <a:off x="498772" y="2940050"/>
            <a:ext cx="12420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lv-LV" sz="5000" b="1" spc="0" baseline="0" dirty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LIELAIS VIRSRAKSTS</a:t>
            </a:r>
            <a:endParaRPr lang="en-US" sz="5000" b="1" spc="0" baseline="0" dirty="0">
              <a:solidFill>
                <a:srgbClr val="00AAC6"/>
              </a:solidFill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9" name="object 3"/>
          <p:cNvSpPr txBox="1"/>
          <p:nvPr userDrawn="1"/>
        </p:nvSpPr>
        <p:spPr>
          <a:xfrm rot="20355368">
            <a:off x="977229" y="3183193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905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079500" y="501650"/>
            <a:ext cx="115824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 dirty="0"/>
              <a:t>Latvijas kartes attēls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230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52" y="474265"/>
            <a:ext cx="11593288" cy="6864719"/>
          </a:xfrm>
          <a:prstGeom prst="rect">
            <a:avLst/>
          </a:prstGeom>
        </p:spPr>
      </p:pic>
      <p:sp>
        <p:nvSpPr>
          <p:cNvPr id="4" name="object 3"/>
          <p:cNvSpPr txBox="1"/>
          <p:nvPr userDrawn="1"/>
        </p:nvSpPr>
        <p:spPr>
          <a:xfrm rot="20355368">
            <a:off x="1193252" y="4105731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16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741400" cy="7861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 dirty="0"/>
              <a:t>Video slaida fona attēls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966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ltais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>
            <a:spLocks noChangeArrowheads="1"/>
          </p:cNvSpPr>
          <p:nvPr userDrawn="1"/>
        </p:nvSpPr>
        <p:spPr bwMode="auto">
          <a:xfrm>
            <a:off x="3175" y="0"/>
            <a:ext cx="13733463" cy="78565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object 3"/>
          <p:cNvSpPr>
            <a:spLocks/>
          </p:cNvSpPr>
          <p:nvPr userDrawn="1"/>
        </p:nvSpPr>
        <p:spPr bwMode="auto">
          <a:xfrm>
            <a:off x="6394450" y="3378200"/>
            <a:ext cx="952500" cy="1100138"/>
          </a:xfrm>
          <a:custGeom>
            <a:avLst/>
            <a:gdLst>
              <a:gd name="T0" fmla="*/ 0 w 952500"/>
              <a:gd name="T1" fmla="*/ 0 h 1100454"/>
              <a:gd name="T2" fmla="*/ 0 w 952500"/>
              <a:gd name="T3" fmla="*/ 1099858 h 1100454"/>
              <a:gd name="T4" fmla="*/ 952500 w 952500"/>
              <a:gd name="T5" fmla="*/ 549922 h 1100454"/>
              <a:gd name="T6" fmla="*/ 0 w 952500"/>
              <a:gd name="T7" fmla="*/ 0 h 1100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2500" h="1100454">
                <a:moveTo>
                  <a:pt x="0" y="0"/>
                </a:moveTo>
                <a:lnTo>
                  <a:pt x="0" y="1099858"/>
                </a:lnTo>
                <a:lnTo>
                  <a:pt x="952500" y="549922"/>
                </a:lnTo>
                <a:lnTo>
                  <a:pt x="0" y="0"/>
                </a:lnTo>
                <a:close/>
              </a:path>
            </a:pathLst>
          </a:custGeom>
          <a:solidFill>
            <a:srgbClr val="00AA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3"/>
          <p:cNvSpPr txBox="1"/>
          <p:nvPr userDrawn="1"/>
        </p:nvSpPr>
        <p:spPr>
          <a:xfrm rot="20355368">
            <a:off x="-30884" y="2119296"/>
            <a:ext cx="12239720" cy="149015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9600" b="1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PARAUGS!</a:t>
            </a:r>
            <a:r>
              <a:rPr lang="lv-LV" sz="9600" b="1" baseline="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 NELIETOT!</a:t>
            </a:r>
            <a:endParaRPr sz="9600" b="1" dirty="0">
              <a:solidFill>
                <a:srgbClr val="FF0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3263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tais lielais virsraksts 2/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3996" y="1698402"/>
            <a:ext cx="12423775" cy="4161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2500" b="1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Mark"/>
              </a:defRPr>
            </a:lvl1pPr>
          </a:lstStyle>
          <a:p>
            <a:pPr lvl="0"/>
            <a:r>
              <a:rPr lang="lv-LV" dirty="0"/>
              <a:t>Mazais virsraksts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1253" y="635843"/>
            <a:ext cx="12423775" cy="8465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lang="lv-LV" sz="5000" b="1" kern="1200" spc="0" baseline="0" dirty="0" smtClean="0">
                <a:solidFill>
                  <a:srgbClr val="00AAC6"/>
                </a:solidFill>
                <a:latin typeface="Century Gothic" pitchFamily="34" charset="0"/>
                <a:ea typeface="Mark" pitchFamily="50" charset="0"/>
                <a:cs typeface="Mark" pitchFamily="50" charset="0"/>
              </a:defRPr>
            </a:lvl1pPr>
          </a:lstStyle>
          <a:p>
            <a:pPr lvl="0"/>
            <a:r>
              <a:rPr lang="lv-LV" dirty="0"/>
              <a:t>LIELAIS VIRSRAKSTS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33996" y="2406649"/>
            <a:ext cx="5976938" cy="2127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7014716" y="2418482"/>
            <a:ext cx="5976938" cy="212725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400" kern="1200" spc="0" baseline="0" dirty="0">
                <a:solidFill>
                  <a:srgbClr val="00AAC6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lv-LV" dirty="0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5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8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110.xml"/><Relationship Id="rId42" Type="http://schemas.openxmlformats.org/officeDocument/2006/relationships/slideLayout" Target="../slideLayouts/slideLayout118.xml"/><Relationship Id="rId47" Type="http://schemas.openxmlformats.org/officeDocument/2006/relationships/slideLayout" Target="../slideLayouts/slideLayout123.xml"/><Relationship Id="rId50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4.xml"/><Relationship Id="rId46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41" Type="http://schemas.openxmlformats.org/officeDocument/2006/relationships/slideLayout" Target="../slideLayouts/slideLayout117.xml"/><Relationship Id="rId54" Type="http://schemas.openxmlformats.org/officeDocument/2006/relationships/theme" Target="../theme/theme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37" Type="http://schemas.openxmlformats.org/officeDocument/2006/relationships/slideLayout" Target="../slideLayouts/slideLayout113.xml"/><Relationship Id="rId40" Type="http://schemas.openxmlformats.org/officeDocument/2006/relationships/slideLayout" Target="../slideLayouts/slideLayout116.xml"/><Relationship Id="rId45" Type="http://schemas.openxmlformats.org/officeDocument/2006/relationships/slideLayout" Target="../slideLayouts/slideLayout121.xml"/><Relationship Id="rId53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slideLayout" Target="../slideLayouts/slideLayout112.xml"/><Relationship Id="rId4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slideLayout" Target="../slideLayouts/slideLayout107.xml"/><Relationship Id="rId44" Type="http://schemas.openxmlformats.org/officeDocument/2006/relationships/slideLayout" Target="../slideLayouts/slideLayout120.xml"/><Relationship Id="rId52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Relationship Id="rId43" Type="http://schemas.openxmlformats.org/officeDocument/2006/relationships/slideLayout" Target="../slideLayouts/slideLayout119.xml"/><Relationship Id="rId48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84.xml"/><Relationship Id="rId51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1" r:id="rId2"/>
    <p:sldLayoutId id="2147483708" r:id="rId3"/>
    <p:sldLayoutId id="2147483670" r:id="rId4"/>
    <p:sldLayoutId id="2147483715" r:id="rId5"/>
    <p:sldLayoutId id="2147483709" r:id="rId6"/>
    <p:sldLayoutId id="2147483678" r:id="rId7"/>
    <p:sldLayoutId id="2147483668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84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9" r:id="rId3"/>
    <p:sldLayoutId id="2147483713" r:id="rId4"/>
    <p:sldLayoutId id="2147483714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37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5" r:id="rId3"/>
    <p:sldLayoutId id="2147483737" r:id="rId4"/>
    <p:sldLayoutId id="2147483683" r:id="rId5"/>
    <p:sldLayoutId id="2147483731" r:id="rId6"/>
    <p:sldLayoutId id="2147483684" r:id="rId7"/>
    <p:sldLayoutId id="2147483738" r:id="rId8"/>
    <p:sldLayoutId id="2147483720" r:id="rId9"/>
    <p:sldLayoutId id="2147483685" r:id="rId10"/>
    <p:sldLayoutId id="2147483739" r:id="rId11"/>
    <p:sldLayoutId id="2147483721" r:id="rId12"/>
    <p:sldLayoutId id="2147483686" r:id="rId13"/>
    <p:sldLayoutId id="2147483740" r:id="rId14"/>
    <p:sldLayoutId id="2147483722" r:id="rId15"/>
    <p:sldLayoutId id="2147483692" r:id="rId16"/>
    <p:sldLayoutId id="2147483741" r:id="rId17"/>
    <p:sldLayoutId id="2147483723" r:id="rId18"/>
    <p:sldLayoutId id="2147483688" r:id="rId19"/>
    <p:sldLayoutId id="2147483724" r:id="rId20"/>
    <p:sldLayoutId id="2147483689" r:id="rId21"/>
    <p:sldLayoutId id="2147483725" r:id="rId22"/>
    <p:sldLayoutId id="2147483690" r:id="rId23"/>
    <p:sldLayoutId id="2147483742" r:id="rId24"/>
    <p:sldLayoutId id="2147483691" r:id="rId25"/>
    <p:sldLayoutId id="2147483743" r:id="rId26"/>
    <p:sldLayoutId id="2147483693" r:id="rId27"/>
    <p:sldLayoutId id="2147483744" r:id="rId28"/>
    <p:sldLayoutId id="2147483716" r:id="rId29"/>
    <p:sldLayoutId id="2147483718" r:id="rId30"/>
    <p:sldLayoutId id="2147483730" r:id="rId31"/>
    <p:sldLayoutId id="2147483694" r:id="rId32"/>
    <p:sldLayoutId id="2147483732" r:id="rId33"/>
    <p:sldLayoutId id="2147483695" r:id="rId34"/>
    <p:sldLayoutId id="2147483733" r:id="rId35"/>
    <p:sldLayoutId id="2147483696" r:id="rId36"/>
    <p:sldLayoutId id="2147483717" r:id="rId37"/>
    <p:sldLayoutId id="2147483699" r:id="rId38"/>
    <p:sldLayoutId id="2147483726" r:id="rId39"/>
    <p:sldLayoutId id="2147483698" r:id="rId40"/>
    <p:sldLayoutId id="2147483746" r:id="rId41"/>
    <p:sldLayoutId id="2147483727" r:id="rId42"/>
    <p:sldLayoutId id="2147483700" r:id="rId43"/>
    <p:sldLayoutId id="2147483747" r:id="rId44"/>
    <p:sldLayoutId id="2147483728" r:id="rId45"/>
    <p:sldLayoutId id="2147483697" r:id="rId46"/>
    <p:sldLayoutId id="2147483745" r:id="rId47"/>
    <p:sldLayoutId id="2147483729" r:id="rId4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7070" y="314816"/>
            <a:ext cx="12367260" cy="1310217"/>
          </a:xfrm>
          <a:prstGeom prst="rect">
            <a:avLst/>
          </a:prstGeom>
        </p:spPr>
        <p:txBody>
          <a:bodyPr vert="horz" lIns="138257" tIns="69129" rIns="138257" bIns="6912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070" y="1834305"/>
            <a:ext cx="12367260" cy="5188094"/>
          </a:xfrm>
          <a:prstGeom prst="rect">
            <a:avLst/>
          </a:prstGeom>
        </p:spPr>
        <p:txBody>
          <a:bodyPr vert="horz" lIns="138257" tIns="69129" rIns="138257" bIns="691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7070" y="7286261"/>
            <a:ext cx="3206327" cy="418542"/>
          </a:xfrm>
          <a:prstGeom prst="rect">
            <a:avLst/>
          </a:prstGeom>
        </p:spPr>
        <p:txBody>
          <a:bodyPr vert="horz" lIns="138257" tIns="69129" rIns="138257" bIns="69129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82573" fontAlgn="auto">
              <a:spcBef>
                <a:spcPts val="0"/>
              </a:spcBef>
              <a:spcAft>
                <a:spcPts val="0"/>
              </a:spcAft>
            </a:pPr>
            <a:fld id="{EEA85DE5-9293-468C-A06C-F8BD4663CCB6}" type="datetimeFigureOut">
              <a:rPr lang="lv-LV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382573" fontAlgn="auto">
                <a:spcBef>
                  <a:spcPts val="0"/>
                </a:spcBef>
                <a:spcAft>
                  <a:spcPts val="0"/>
                </a:spcAft>
              </a:pPr>
              <a:t>01.03.2019</a:t>
            </a:fld>
            <a:endParaRPr lang="lv-LV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4979" y="7286261"/>
            <a:ext cx="4351443" cy="418542"/>
          </a:xfrm>
          <a:prstGeom prst="rect">
            <a:avLst/>
          </a:prstGeom>
        </p:spPr>
        <p:txBody>
          <a:bodyPr vert="horz" lIns="138257" tIns="69129" rIns="138257" bIns="69129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82573" fontAlgn="auto">
              <a:spcBef>
                <a:spcPts val="0"/>
              </a:spcBef>
              <a:spcAft>
                <a:spcPts val="0"/>
              </a:spcAft>
            </a:pPr>
            <a:endParaRPr lang="lv-LV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48003" y="7286261"/>
            <a:ext cx="3206327" cy="418542"/>
          </a:xfrm>
          <a:prstGeom prst="rect">
            <a:avLst/>
          </a:prstGeom>
        </p:spPr>
        <p:txBody>
          <a:bodyPr vert="horz" lIns="138257" tIns="69129" rIns="138257" bIns="69129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82573" fontAlgn="auto">
              <a:spcBef>
                <a:spcPts val="0"/>
              </a:spcBef>
              <a:spcAft>
                <a:spcPts val="0"/>
              </a:spcAft>
            </a:pPr>
            <a:fld id="{7ADEB6AA-4D55-4B16-B0AC-80E6908E75EF}" type="slidenum">
              <a:rPr lang="lv-LV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38257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lv-LV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</p:sldLayoutIdLst>
  <p:txStyles>
    <p:titleStyle>
      <a:lvl1pPr algn="ctr" defTabSz="1382573" rtl="0" eaLnBrk="1" latinLnBrk="0" hangingPunct="1">
        <a:spcBef>
          <a:spcPct val="0"/>
        </a:spcBef>
        <a:buNone/>
        <a:defRPr sz="6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8465" indent="-518465" algn="l" defTabSz="1382573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23340" indent="-432054" algn="l" defTabSz="1382573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28216" indent="-345643" algn="l" defTabSz="13825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19502" indent="-345643" algn="l" defTabSz="1382573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110789" indent="-345643" algn="l" defTabSz="1382573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2075" indent="-345643" algn="l" defTabSz="13825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93362" indent="-345643" algn="l" defTabSz="13825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84648" indent="-345643" algn="l" defTabSz="13825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75934" indent="-345643" algn="l" defTabSz="13825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138257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91286" algn="l" defTabSz="138257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82573" algn="l" defTabSz="138257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73859" algn="l" defTabSz="138257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5146" algn="l" defTabSz="138257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56432" algn="l" defTabSz="138257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47718" algn="l" defTabSz="138257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39005" algn="l" defTabSz="138257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30291" algn="l" defTabSz="138257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33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  <p:sldLayoutId id="2147483790" r:id="rId26"/>
    <p:sldLayoutId id="2147483791" r:id="rId27"/>
    <p:sldLayoutId id="2147483792" r:id="rId28"/>
    <p:sldLayoutId id="2147483793" r:id="rId29"/>
    <p:sldLayoutId id="2147483794" r:id="rId30"/>
    <p:sldLayoutId id="2147483795" r:id="rId31"/>
    <p:sldLayoutId id="2147483796" r:id="rId32"/>
    <p:sldLayoutId id="2147483797" r:id="rId33"/>
    <p:sldLayoutId id="2147483798" r:id="rId34"/>
    <p:sldLayoutId id="2147483799" r:id="rId35"/>
    <p:sldLayoutId id="2147483800" r:id="rId36"/>
    <p:sldLayoutId id="2147483801" r:id="rId37"/>
    <p:sldLayoutId id="2147483802" r:id="rId38"/>
    <p:sldLayoutId id="2147483803" r:id="rId39"/>
    <p:sldLayoutId id="2147483804" r:id="rId40"/>
    <p:sldLayoutId id="2147483805" r:id="rId41"/>
    <p:sldLayoutId id="2147483806" r:id="rId42"/>
    <p:sldLayoutId id="2147483807" r:id="rId43"/>
    <p:sldLayoutId id="2147483808" r:id="rId44"/>
    <p:sldLayoutId id="2147483809" r:id="rId45"/>
    <p:sldLayoutId id="2147483810" r:id="rId46"/>
    <p:sldLayoutId id="2147483811" r:id="rId47"/>
    <p:sldLayoutId id="2147483812" r:id="rId48"/>
    <p:sldLayoutId id="2147483813" r:id="rId49"/>
    <p:sldLayoutId id="2147483814" r:id="rId50"/>
    <p:sldLayoutId id="2147483815" r:id="rId51"/>
    <p:sldLayoutId id="2147483816" r:id="rId52"/>
    <p:sldLayoutId id="2147483817" r:id="rId5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2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1044804" y="6484923"/>
            <a:ext cx="4829991" cy="764311"/>
          </a:xfrm>
          <a:prstGeom prst="rect">
            <a:avLst/>
          </a:prstGeom>
        </p:spPr>
        <p:txBody>
          <a:bodyPr wrap="square" lIns="0" tIns="1269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Mark" pitchFamily="50" charset="0"/>
                <a:cs typeface="Mark" pitchFamily="50" charset="0"/>
              </a:rPr>
              <a:t>Vita Pučka</a:t>
            </a: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Mark" pitchFamily="50" charset="0"/>
                <a:cs typeface="Mark" pitchFamily="50" charset="0"/>
              </a:rPr>
              <a:t>Latgales reģiona vadītāja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  <p:sp>
        <p:nvSpPr>
          <p:cNvPr id="15" name="object 3"/>
          <p:cNvSpPr txBox="1">
            <a:spLocks noGrp="1"/>
          </p:cNvSpPr>
          <p:nvPr>
            <p:ph type="title"/>
          </p:nvPr>
        </p:nvSpPr>
        <p:spPr>
          <a:xfrm>
            <a:off x="894036" y="1266354"/>
            <a:ext cx="8294689" cy="913167"/>
          </a:xfrm>
          <a:prstGeom prst="rect">
            <a:avLst/>
          </a:prstGeom>
        </p:spPr>
        <p:txBody>
          <a:bodyPr lIns="138257" tIns="12699" rIns="138257" bIns="69129" rtlCol="0">
            <a:normAutofit/>
          </a:bodyPr>
          <a:lstStyle/>
          <a:p>
            <a:pPr algn="l">
              <a:defRPr/>
            </a:pPr>
            <a:r>
              <a:rPr lang="lv-LV" sz="5400" spc="-130" dirty="0">
                <a:latin typeface="Century Gothic" pitchFamily="34" charset="0"/>
              </a:rPr>
              <a:t>NAUDAS TRIECIENDEVA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1261FCC9-C9C7-40E6-8DD3-AC8BF1DA6DAC}"/>
              </a:ext>
            </a:extLst>
          </p:cNvPr>
          <p:cNvSpPr txBox="1"/>
          <p:nvPr/>
        </p:nvSpPr>
        <p:spPr>
          <a:xfrm>
            <a:off x="1070705" y="2418482"/>
            <a:ext cx="9544411" cy="505267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lv-LV" sz="3200" dirty="0">
                <a:solidFill>
                  <a:schemeClr val="bg1"/>
                </a:solidFill>
                <a:latin typeface="Century Gothic" pitchFamily="34" charset="0"/>
                <a:cs typeface="Mark"/>
              </a:rPr>
              <a:t>Kā pārdomāti plānot finansējuma piesaisti?</a:t>
            </a:r>
            <a:endParaRPr sz="3200" dirty="0">
              <a:solidFill>
                <a:schemeClr val="bg1"/>
              </a:solidFill>
              <a:latin typeface="Century Gothic" pitchFamily="34" charset="0"/>
              <a:cs typeface="Mark"/>
            </a:endParaRPr>
          </a:p>
        </p:txBody>
      </p:sp>
    </p:spTree>
    <p:extLst>
      <p:ext uri="{BB962C8B-B14F-4D97-AF65-F5344CB8AC3E}">
        <p14:creationId xmlns:p14="http://schemas.microsoft.com/office/powerpoint/2010/main" val="284291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 txBox="1"/>
          <p:nvPr/>
        </p:nvSpPr>
        <p:spPr>
          <a:xfrm>
            <a:off x="8022828" y="2922538"/>
            <a:ext cx="4387164" cy="3531735"/>
          </a:xfrm>
          <a:prstGeom prst="rect">
            <a:avLst/>
          </a:prstGeom>
        </p:spPr>
        <p:txBody>
          <a:bodyPr wrap="square" lIns="0" tIns="12699" rIns="0" bIns="0">
            <a:spAutoFit/>
          </a:bodyPr>
          <a:lstStyle/>
          <a:p>
            <a:pPr marL="12699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3600" b="1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1. </a:t>
            </a:r>
          </a:p>
          <a:p>
            <a:pPr marL="12699" algn="ctr">
              <a:spcBef>
                <a:spcPts val="100"/>
              </a:spcBef>
              <a:spcAft>
                <a:spcPts val="4200"/>
              </a:spcAft>
              <a:defRPr/>
            </a:pPr>
            <a:r>
              <a:rPr lang="lv-LV" sz="2800" b="1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Topošiem</a:t>
            </a:r>
            <a:r>
              <a:rPr lang="lv-LV" sz="2800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 uzņēmējiem </a:t>
            </a:r>
          </a:p>
          <a:p>
            <a:pPr marL="12699" algn="ctr">
              <a:spcBef>
                <a:spcPts val="0"/>
              </a:spcBef>
              <a:spcAft>
                <a:spcPts val="0"/>
              </a:spcAft>
              <a:defRPr/>
            </a:pPr>
            <a:endParaRPr lang="lv-LV" sz="3600" b="1" dirty="0">
              <a:solidFill>
                <a:srgbClr val="00467F"/>
              </a:solidFill>
              <a:latin typeface="Century Gothic" pitchFamily="34" charset="0"/>
              <a:cs typeface="Mark"/>
            </a:endParaRPr>
          </a:p>
          <a:p>
            <a:pPr marL="12699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3600" b="1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2.</a:t>
            </a:r>
            <a:r>
              <a:rPr lang="lv-LV" sz="2800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 </a:t>
            </a:r>
          </a:p>
          <a:p>
            <a:pPr marL="12699" algn="ctr">
              <a:spcBef>
                <a:spcPts val="100"/>
              </a:spcBef>
              <a:spcAft>
                <a:spcPts val="4200"/>
              </a:spcAft>
              <a:defRPr/>
            </a:pPr>
            <a:r>
              <a:rPr lang="lv-LV" sz="2800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Uzņēmumu </a:t>
            </a:r>
            <a:r>
              <a:rPr lang="lv-LV" sz="2800" b="1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paplašināšanai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696425" y="1266354"/>
            <a:ext cx="605399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lv-LV" sz="5000" b="1" dirty="0">
                <a:solidFill>
                  <a:srgbClr val="00467F"/>
                </a:solidFill>
                <a:latin typeface="Century Gothic" pitchFamily="34" charset="0"/>
              </a:rPr>
              <a:t>ATBALSTS KAM?</a:t>
            </a:r>
            <a:endParaRPr lang="en-US" sz="5000" b="1" dirty="0">
              <a:solidFill>
                <a:srgbClr val="00467F"/>
              </a:solidFill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7" r="14644"/>
          <a:stretch/>
        </p:blipFill>
        <p:spPr>
          <a:xfrm>
            <a:off x="0" y="-9160"/>
            <a:ext cx="6858001" cy="786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6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41889" y="654051"/>
            <a:ext cx="12423775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lv-LV" sz="5000" b="1" dirty="0">
                <a:solidFill>
                  <a:srgbClr val="00467F"/>
                </a:solidFill>
                <a:latin typeface="Century Gothic" pitchFamily="34" charset="0"/>
              </a:rPr>
              <a:t>KATRAI SITUĀCIJAI – </a:t>
            </a:r>
          </a:p>
          <a:p>
            <a:pPr eaLnBrk="1" hangingPunct="1"/>
            <a:r>
              <a:rPr lang="lv-LV" sz="5000" b="1" dirty="0">
                <a:solidFill>
                  <a:srgbClr val="00467F"/>
                </a:solidFill>
                <a:latin typeface="Century Gothic" pitchFamily="34" charset="0"/>
              </a:rPr>
              <a:t>SAVS FINANSĒJUMS</a:t>
            </a:r>
            <a:endParaRPr lang="en-US" sz="5000" b="1" dirty="0">
              <a:solidFill>
                <a:srgbClr val="00467F"/>
              </a:solidFill>
              <a:latin typeface="Century Gothic" pitchFamily="34" charset="0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370092" y="6136495"/>
            <a:ext cx="3386183" cy="1282401"/>
          </a:xfrm>
          <a:prstGeom prst="rect">
            <a:avLst/>
          </a:prstGeom>
        </p:spPr>
        <p:txBody>
          <a:bodyPr wrap="square" lIns="0" tIns="12699" rIns="0" bIns="0">
            <a:spAutoFit/>
          </a:bodyPr>
          <a:lstStyle/>
          <a:p>
            <a:pPr marL="12699" algn="ctr">
              <a:spcBef>
                <a:spcPts val="100"/>
              </a:spcBef>
              <a:defRPr/>
            </a:pPr>
            <a:r>
              <a:rPr lang="lv-LV" sz="2000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Uzsācējiem līdz </a:t>
            </a:r>
          </a:p>
          <a:p>
            <a:pPr marL="12699" algn="ctr">
              <a:spcBef>
                <a:spcPts val="100"/>
              </a:spcBef>
              <a:defRPr/>
            </a:pPr>
            <a:r>
              <a:rPr lang="lv-LV" sz="2000" b="1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EUR 150 000</a:t>
            </a:r>
          </a:p>
          <a:p>
            <a:pPr marL="12699" algn="ctr">
              <a:spcBef>
                <a:spcPts val="100"/>
              </a:spcBef>
              <a:defRPr/>
            </a:pPr>
            <a:endParaRPr lang="lv-LV" sz="2000" dirty="0">
              <a:solidFill>
                <a:srgbClr val="00467F"/>
              </a:solidFill>
              <a:latin typeface="Century Gothic" pitchFamily="34" charset="0"/>
              <a:cs typeface="Mark"/>
            </a:endParaRPr>
          </a:p>
          <a:p>
            <a:pPr marL="12699" algn="ctr">
              <a:spcBef>
                <a:spcPts val="100"/>
              </a:spcBef>
              <a:defRPr/>
            </a:pPr>
            <a:r>
              <a:rPr lang="lv-LV" sz="2000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Pārējiem līdz </a:t>
            </a:r>
            <a:r>
              <a:rPr lang="lv-LV" sz="2000" b="1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2,85  </a:t>
            </a:r>
            <a:r>
              <a:rPr lang="lv-LV" sz="2000" b="1" dirty="0" err="1">
                <a:solidFill>
                  <a:srgbClr val="00467F"/>
                </a:solidFill>
                <a:latin typeface="Century Gothic" pitchFamily="34" charset="0"/>
                <a:cs typeface="Mark"/>
              </a:rPr>
              <a:t>milj.EUR</a:t>
            </a:r>
            <a:endParaRPr lang="lv-LV" sz="2000" b="1" dirty="0">
              <a:solidFill>
                <a:srgbClr val="00467F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6" name="Oval 5"/>
          <p:cNvSpPr/>
          <p:nvPr/>
        </p:nvSpPr>
        <p:spPr>
          <a:xfrm>
            <a:off x="508952" y="3114125"/>
            <a:ext cx="2770536" cy="2703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>
                <a:latin typeface="Century Gothic" panose="020B0502020202020204" pitchFamily="34" charset="0"/>
              </a:rPr>
              <a:t>AIZDEVUMS</a:t>
            </a:r>
          </a:p>
        </p:txBody>
      </p:sp>
      <p:sp>
        <p:nvSpPr>
          <p:cNvPr id="9" name="Oval 8"/>
          <p:cNvSpPr/>
          <p:nvPr/>
        </p:nvSpPr>
        <p:spPr>
          <a:xfrm>
            <a:off x="3893328" y="3114125"/>
            <a:ext cx="2751198" cy="2703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>
                <a:latin typeface="Century Gothic" panose="020B0502020202020204" pitchFamily="34" charset="0"/>
              </a:rPr>
              <a:t>KREDĪTA GARANTIJA</a:t>
            </a:r>
          </a:p>
        </p:txBody>
      </p:sp>
      <p:sp>
        <p:nvSpPr>
          <p:cNvPr id="10" name="Oval 9"/>
          <p:cNvSpPr/>
          <p:nvPr/>
        </p:nvSpPr>
        <p:spPr>
          <a:xfrm>
            <a:off x="7205696" y="3114125"/>
            <a:ext cx="2724854" cy="2703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900" b="1" dirty="0">
                <a:latin typeface="Century Gothic" panose="020B0502020202020204" pitchFamily="34" charset="0"/>
              </a:rPr>
              <a:t>AKCELERĀCIJA </a:t>
            </a:r>
          </a:p>
          <a:p>
            <a:pPr algn="ctr"/>
            <a:r>
              <a:rPr lang="lv-LV" sz="2000" b="1" dirty="0">
                <a:latin typeface="Century Gothic" panose="020B0502020202020204" pitchFamily="34" charset="0"/>
              </a:rPr>
              <a:t>UN RISKA KAPITĀLS</a:t>
            </a:r>
          </a:p>
        </p:txBody>
      </p:sp>
      <p:sp>
        <p:nvSpPr>
          <p:cNvPr id="11" name="Oval 10"/>
          <p:cNvSpPr/>
          <p:nvPr/>
        </p:nvSpPr>
        <p:spPr>
          <a:xfrm>
            <a:off x="10518064" y="3114125"/>
            <a:ext cx="2759348" cy="2703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>
                <a:latin typeface="Century Gothic" panose="020B0502020202020204" pitchFamily="34" charset="0"/>
              </a:rPr>
              <a:t>FINANSĪĀLS ATBALSTS</a:t>
            </a:r>
          </a:p>
        </p:txBody>
      </p:sp>
      <p:sp>
        <p:nvSpPr>
          <p:cNvPr id="12" name="object 3"/>
          <p:cNvSpPr txBox="1"/>
          <p:nvPr/>
        </p:nvSpPr>
        <p:spPr>
          <a:xfrm>
            <a:off x="4195985" y="6270262"/>
            <a:ext cx="2333375" cy="936153"/>
          </a:xfrm>
          <a:prstGeom prst="rect">
            <a:avLst/>
          </a:prstGeom>
        </p:spPr>
        <p:txBody>
          <a:bodyPr wrap="square" lIns="0" tIns="12699" rIns="0" bIns="0">
            <a:spAutoFit/>
          </a:bodyPr>
          <a:lstStyle/>
          <a:p>
            <a:pPr marL="12699" algn="ctr">
              <a:spcBef>
                <a:spcPts val="100"/>
              </a:spcBef>
              <a:defRPr/>
            </a:pPr>
            <a:r>
              <a:rPr lang="lv-LV" sz="2000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Nodrošinājums </a:t>
            </a:r>
            <a:r>
              <a:rPr lang="lv-LV" sz="2000" b="1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bankas aizdevumam </a:t>
            </a:r>
          </a:p>
        </p:txBody>
      </p:sp>
      <p:sp>
        <p:nvSpPr>
          <p:cNvPr id="13" name="object 3"/>
          <p:cNvSpPr txBox="1"/>
          <p:nvPr/>
        </p:nvSpPr>
        <p:spPr>
          <a:xfrm>
            <a:off x="7054423" y="6136495"/>
            <a:ext cx="3163117" cy="1603002"/>
          </a:xfrm>
          <a:prstGeom prst="rect">
            <a:avLst/>
          </a:prstGeom>
        </p:spPr>
        <p:txBody>
          <a:bodyPr wrap="square" lIns="0" tIns="12699" rIns="0" bIns="0">
            <a:spAutoFit/>
          </a:bodyPr>
          <a:lstStyle/>
          <a:p>
            <a:pPr marL="12699" algn="ctr">
              <a:spcBef>
                <a:spcPts val="100"/>
              </a:spcBef>
              <a:defRPr/>
            </a:pPr>
            <a:r>
              <a:rPr lang="lv-LV" sz="2000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Sākotnējā</a:t>
            </a:r>
            <a:r>
              <a:rPr lang="lv-LV" sz="2000" dirty="0">
                <a:solidFill>
                  <a:srgbClr val="C00000"/>
                </a:solidFill>
                <a:latin typeface="Century Gothic" pitchFamily="34" charset="0"/>
                <a:cs typeface="Mark"/>
              </a:rPr>
              <a:t> </a:t>
            </a:r>
            <a:r>
              <a:rPr lang="lv-LV" sz="2000" b="1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investīcija</a:t>
            </a:r>
            <a:r>
              <a:rPr lang="lv-LV" sz="2000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 </a:t>
            </a:r>
          </a:p>
          <a:p>
            <a:pPr marL="12699" algn="ctr">
              <a:spcBef>
                <a:spcPts val="100"/>
              </a:spcBef>
              <a:defRPr/>
            </a:pPr>
            <a:r>
              <a:rPr lang="lv-LV" sz="2000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līdz EUR 50 000, </a:t>
            </a:r>
          </a:p>
          <a:p>
            <a:pPr marL="12699" algn="ctr">
              <a:spcBef>
                <a:spcPts val="100"/>
              </a:spcBef>
              <a:defRPr/>
            </a:pPr>
            <a:r>
              <a:rPr lang="lv-LV" sz="2000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tālākā – līdz EUR 250 000,</a:t>
            </a:r>
          </a:p>
          <a:p>
            <a:pPr marL="12699" algn="ctr">
              <a:spcBef>
                <a:spcPts val="100"/>
              </a:spcBef>
              <a:defRPr/>
            </a:pPr>
            <a:r>
              <a:rPr lang="lv-LV" sz="2000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 </a:t>
            </a:r>
          </a:p>
          <a:p>
            <a:pPr marL="12699" algn="ctr">
              <a:spcBef>
                <a:spcPts val="100"/>
              </a:spcBef>
              <a:defRPr/>
            </a:pPr>
            <a:r>
              <a:rPr lang="lv-LV" sz="2000" b="1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investora pieredze</a:t>
            </a:r>
            <a:endParaRPr lang="lv-LV" sz="2000" b="1" dirty="0">
              <a:solidFill>
                <a:srgbClr val="C00000"/>
              </a:solidFill>
              <a:latin typeface="Century Gothic" pitchFamily="34" charset="0"/>
              <a:cs typeface="Mark"/>
            </a:endParaRPr>
          </a:p>
        </p:txBody>
      </p:sp>
      <p:sp>
        <p:nvSpPr>
          <p:cNvPr id="14" name="object 3"/>
          <p:cNvSpPr txBox="1"/>
          <p:nvPr/>
        </p:nvSpPr>
        <p:spPr>
          <a:xfrm>
            <a:off x="10742603" y="6176438"/>
            <a:ext cx="2615332" cy="948977"/>
          </a:xfrm>
          <a:prstGeom prst="rect">
            <a:avLst/>
          </a:prstGeom>
        </p:spPr>
        <p:txBody>
          <a:bodyPr wrap="square" lIns="0" tIns="12699" rIns="0" bIns="0">
            <a:spAutoFit/>
          </a:bodyPr>
          <a:lstStyle/>
          <a:p>
            <a:pPr marL="12699" algn="ctr">
              <a:spcBef>
                <a:spcPts val="100"/>
              </a:spcBef>
              <a:defRPr/>
            </a:pPr>
            <a:r>
              <a:rPr lang="lv-LV" sz="2000" b="1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Grants</a:t>
            </a:r>
            <a:r>
              <a:rPr lang="lv-LV" sz="2000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 sociālajai uzņēmējdarbībai </a:t>
            </a:r>
          </a:p>
          <a:p>
            <a:pPr marL="12699" algn="ctr">
              <a:spcBef>
                <a:spcPts val="100"/>
              </a:spcBef>
              <a:defRPr/>
            </a:pPr>
            <a:r>
              <a:rPr lang="lv-LV" sz="2000" b="1" dirty="0">
                <a:solidFill>
                  <a:srgbClr val="00467F"/>
                </a:solidFill>
                <a:latin typeface="Century Gothic" pitchFamily="34" charset="0"/>
                <a:cs typeface="Mark"/>
              </a:rPr>
              <a:t>līdz EUR 200 000</a:t>
            </a:r>
          </a:p>
        </p:txBody>
      </p:sp>
    </p:spTree>
    <p:extLst>
      <p:ext uri="{BB962C8B-B14F-4D97-AF65-F5344CB8AC3E}">
        <p14:creationId xmlns:p14="http://schemas.microsoft.com/office/powerpoint/2010/main" val="1334563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796628" y="690290"/>
            <a:ext cx="4394864" cy="41044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Aizdevumi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&lt; 25 000 EUR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7AE88-C8D0-4F81-B00B-E126C3913ADE}"/>
              </a:ext>
            </a:extLst>
          </p:cNvPr>
          <p:cNvSpPr txBox="1"/>
          <p:nvPr/>
        </p:nvSpPr>
        <p:spPr>
          <a:xfrm>
            <a:off x="5527857" y="3699246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Nav nepieciešams nodrošinājums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B5C0B-1CA1-4977-B29F-393BE765B1F5}"/>
              </a:ext>
            </a:extLst>
          </p:cNvPr>
          <p:cNvSpPr txBox="1"/>
          <p:nvPr/>
        </p:nvSpPr>
        <p:spPr>
          <a:xfrm>
            <a:off x="9565998" y="3699245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Ir personīgais galvojums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C04B55-C0A4-45A2-8041-08E7B64DE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294" y="1061796"/>
            <a:ext cx="2166900" cy="2166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6BD59A-4C08-46B8-9C86-949CE73E9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416" y="1117804"/>
            <a:ext cx="2054884" cy="20548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850439-B6F8-4C38-95C1-EC5B442DFE14}"/>
              </a:ext>
            </a:extLst>
          </p:cNvPr>
          <p:cNvSpPr/>
          <p:nvPr/>
        </p:nvSpPr>
        <p:spPr>
          <a:xfrm>
            <a:off x="6095342" y="5774000"/>
            <a:ext cx="5904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Izņēmumi: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nekustamā īpašuma iegāde, būvniecība vai rekonstrukcija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zemes iegāde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reģistrācijai pakļautās kustamas lietas iegāde</a:t>
            </a:r>
          </a:p>
        </p:txBody>
      </p: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843E6A50-C783-4E18-A88D-77AC6CF7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92" y="6450930"/>
            <a:ext cx="1600142" cy="88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007">
            <a:extLst>
              <a:ext uri="{FF2B5EF4-FFF2-40B4-BE49-F238E27FC236}">
                <a16:creationId xmlns:a16="http://schemas.microsoft.com/office/drawing/2014/main" id="{AEFCC229-5AED-47BE-B3D1-4EC2D8A9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51" y="6412155"/>
            <a:ext cx="1600141" cy="103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C07010-1164-4491-BB13-ACC0FC4E7CE0}"/>
              </a:ext>
            </a:extLst>
          </p:cNvPr>
          <p:cNvSpPr/>
          <p:nvPr/>
        </p:nvSpPr>
        <p:spPr>
          <a:xfrm>
            <a:off x="6095342" y="4859733"/>
            <a:ext cx="68707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03693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ヒラギノ角ゴ Pro W3" pitchFamily="122" charset="-128"/>
                <a:cs typeface="Arial" pitchFamily="34" charset="0"/>
              </a:rPr>
              <a:t>Nav nepieciešama līdzdalība </a:t>
            </a:r>
            <a:r>
              <a:rPr kumimoji="0" lang="lv-LV" alt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ヒラギノ角ゴ Pro W3" pitchFamily="122" charset="-128"/>
                <a:cs typeface="Arial" pitchFamily="34" charset="0"/>
              </a:rPr>
              <a:t>līdz EUR 7 000, lielākiem aizdevumiem – 10% </a:t>
            </a:r>
          </a:p>
        </p:txBody>
      </p:sp>
    </p:spTree>
    <p:extLst>
      <p:ext uri="{BB962C8B-B14F-4D97-AF65-F5344CB8AC3E}">
        <p14:creationId xmlns:p14="http://schemas.microsoft.com/office/powerpoint/2010/main" val="1894109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9" t="-140" r="9525" b="-212"/>
          <a:stretch/>
        </p:blipFill>
        <p:spPr>
          <a:xfrm>
            <a:off x="-59267" y="-10543"/>
            <a:ext cx="9263552" cy="7876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10288" y="2107704"/>
            <a:ext cx="34691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</a:pPr>
            <a:r>
              <a:rPr lang="lv-LV" sz="5000" b="1" dirty="0">
                <a:solidFill>
                  <a:srgbClr val="00467F"/>
                </a:solidFill>
                <a:latin typeface="Century Gothic" panose="020B0502020202020204" pitchFamily="34" charset="0"/>
              </a:rPr>
              <a:t>PODUSĒTA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7190" y="3927547"/>
            <a:ext cx="361314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lv-LV" sz="2500" dirty="0">
                <a:solidFill>
                  <a:srgbClr val="00467F"/>
                </a:solidFill>
                <a:latin typeface="Century Gothic" pitchFamily="34" charset="0"/>
              </a:rPr>
              <a:t>Starta aizdevums darbnīcas izveidošanai</a:t>
            </a:r>
          </a:p>
        </p:txBody>
      </p:sp>
    </p:spTree>
    <p:extLst>
      <p:ext uri="{BB962C8B-B14F-4D97-AF65-F5344CB8AC3E}">
        <p14:creationId xmlns:p14="http://schemas.microsoft.com/office/powerpoint/2010/main" val="2942622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 txBox="1">
            <a:spLocks/>
          </p:cNvSpPr>
          <p:nvPr/>
        </p:nvSpPr>
        <p:spPr>
          <a:xfrm>
            <a:off x="152400" y="152400"/>
            <a:ext cx="8086452" cy="7861300"/>
          </a:xfrm>
          <a:prstGeom prst="rect">
            <a:avLst/>
          </a:prstGeom>
        </p:spPr>
      </p:sp>
      <p:sp>
        <p:nvSpPr>
          <p:cNvPr id="6" name="Rectangle 5"/>
          <p:cNvSpPr/>
          <p:nvPr/>
        </p:nvSpPr>
        <p:spPr>
          <a:xfrm>
            <a:off x="9967044" y="978322"/>
            <a:ext cx="15889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5000" b="1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entury Gothic" pitchFamily="34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95291" y="2274466"/>
            <a:ext cx="31213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50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charset="0"/>
              </a:rPr>
              <a:t>STAISONS</a:t>
            </a:r>
          </a:p>
        </p:txBody>
      </p:sp>
      <p:sp>
        <p:nvSpPr>
          <p:cNvPr id="2" name="AutoShape 2" descr="Attēlu rezultāti vaicājumam “staisons sia”"/>
          <p:cNvSpPr>
            <a:spLocks noChangeAspect="1" noChangeArrowheads="1"/>
          </p:cNvSpPr>
          <p:nvPr/>
        </p:nvSpPr>
        <p:spPr bwMode="auto">
          <a:xfrm>
            <a:off x="822028" y="88325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1026" name="Picture 2" descr="Image result for staisons">
            <a:extLst>
              <a:ext uri="{FF2B5EF4-FFF2-40B4-BE49-F238E27FC236}">
                <a16:creationId xmlns:a16="http://schemas.microsoft.com/office/drawing/2014/main" id="{70A257C6-F0B5-499C-80EE-10EBB17FB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9" r="11650"/>
          <a:stretch/>
        </p:blipFill>
        <p:spPr bwMode="auto">
          <a:xfrm>
            <a:off x="0" y="-3103"/>
            <a:ext cx="9128248" cy="786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85269A-D69E-463F-94EA-7F150B89C4E8}"/>
              </a:ext>
            </a:extLst>
          </p:cNvPr>
          <p:cNvSpPr/>
          <p:nvPr/>
        </p:nvSpPr>
        <p:spPr>
          <a:xfrm>
            <a:off x="9827190" y="3927547"/>
            <a:ext cx="36131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lv-LV" sz="2500" dirty="0">
                <a:solidFill>
                  <a:srgbClr val="00467F"/>
                </a:solidFill>
                <a:latin typeface="Century Gothic" pitchFamily="34" charset="0"/>
              </a:rPr>
              <a:t>Starta aizdevums iekārtu iegādei</a:t>
            </a:r>
          </a:p>
        </p:txBody>
      </p:sp>
    </p:spTree>
    <p:extLst>
      <p:ext uri="{BB962C8B-B14F-4D97-AF65-F5344CB8AC3E}">
        <p14:creationId xmlns:p14="http://schemas.microsoft.com/office/powerpoint/2010/main" val="2132984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46964" y="2202458"/>
            <a:ext cx="43924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50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charset="0"/>
              </a:rPr>
              <a:t>DEKO-STIKLS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08786-1B5C-4572-9EB6-818EF4A19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9" r="23673"/>
          <a:stretch/>
        </p:blipFill>
        <p:spPr>
          <a:xfrm>
            <a:off x="-6063" y="0"/>
            <a:ext cx="9001000" cy="7861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DE14D6-C495-4C84-B508-BD9F70912DC1}"/>
              </a:ext>
            </a:extLst>
          </p:cNvPr>
          <p:cNvSpPr/>
          <p:nvPr/>
        </p:nvSpPr>
        <p:spPr>
          <a:xfrm>
            <a:off x="9751020" y="3903519"/>
            <a:ext cx="338437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lv-LV" sz="2500" dirty="0">
                <a:solidFill>
                  <a:srgbClr val="00467F"/>
                </a:solidFill>
                <a:latin typeface="Century Gothic" pitchFamily="34" charset="0"/>
              </a:rPr>
              <a:t>Aizdevums darbgaldu un aprīkojuma iegādei</a:t>
            </a:r>
          </a:p>
        </p:txBody>
      </p:sp>
    </p:spTree>
    <p:extLst>
      <p:ext uri="{BB962C8B-B14F-4D97-AF65-F5344CB8AC3E}">
        <p14:creationId xmlns:p14="http://schemas.microsoft.com/office/powerpoint/2010/main" val="1303762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" t="2265" r="4813" b="14107"/>
          <a:stretch/>
        </p:blipFill>
        <p:spPr bwMode="auto">
          <a:xfrm>
            <a:off x="0" y="0"/>
            <a:ext cx="9145016" cy="789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07004" y="2058442"/>
            <a:ext cx="37444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50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charset="0"/>
              </a:rPr>
              <a:t>LATSTABS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005F4-FBA8-4BE9-A32D-E86ABED1AD4E}"/>
              </a:ext>
            </a:extLst>
          </p:cNvPr>
          <p:cNvSpPr/>
          <p:nvPr/>
        </p:nvSpPr>
        <p:spPr>
          <a:xfrm>
            <a:off x="9738280" y="3498602"/>
            <a:ext cx="36131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lv-LV" sz="2500" dirty="0">
                <a:solidFill>
                  <a:srgbClr val="00467F"/>
                </a:solidFill>
                <a:latin typeface="Century Gothic" pitchFamily="34" charset="0"/>
              </a:rPr>
              <a:t>Aizdevums ražotnes izveidei un iekārtu iegādei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endParaRPr lang="lv-LV" sz="2500" dirty="0">
              <a:solidFill>
                <a:srgbClr val="00467F"/>
              </a:solidFill>
              <a:latin typeface="Century Gothic" pitchFamily="34" charset="0"/>
            </a:endParaRP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lv-LV" sz="2500" dirty="0">
                <a:solidFill>
                  <a:srgbClr val="00467F"/>
                </a:solidFill>
                <a:latin typeface="Century Gothic" pitchFamily="34" charset="0"/>
              </a:rPr>
              <a:t>Eksporta kredītu garantijas</a:t>
            </a:r>
          </a:p>
        </p:txBody>
      </p:sp>
    </p:spTree>
    <p:extLst>
      <p:ext uri="{BB962C8B-B14F-4D97-AF65-F5344CB8AC3E}">
        <p14:creationId xmlns:p14="http://schemas.microsoft.com/office/powerpoint/2010/main" val="1287893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33996" y="1194346"/>
            <a:ext cx="604867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50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KĀ SAŅEMT?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entury Gothic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663726" y="2729039"/>
            <a:ext cx="4091334" cy="2403221"/>
          </a:xfrm>
          <a:prstGeom prst="rect">
            <a:avLst/>
          </a:prstGeom>
        </p:spPr>
        <p:txBody>
          <a:bodyPr wrap="square" lIns="0" tIns="12699" rIns="0" bIns="0">
            <a:spAutoFit/>
          </a:bodyPr>
          <a:lstStyle/>
          <a:p>
            <a:pPr marL="12699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Mark"/>
              </a:rPr>
              <a:t>www.altum.lv</a:t>
            </a:r>
          </a:p>
          <a:p>
            <a:pPr marL="355599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Wingdings" pitchFamily="2" charset="2"/>
              <a:buChar char=""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entury Gothic" pitchFamily="34" charset="0"/>
              <a:ea typeface="+mn-ea"/>
              <a:cs typeface="Mark"/>
            </a:endParaRPr>
          </a:p>
          <a:p>
            <a:pPr marL="355599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Wingdings" pitchFamily="2" charset="2"/>
              <a:buChar char="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Mark"/>
              </a:rPr>
              <a:t>Detalizēta informācija par atbalsta veidiem</a:t>
            </a:r>
          </a:p>
          <a:p>
            <a:pPr marL="355599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Wingdings" pitchFamily="2" charset="2"/>
              <a:buChar char=""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entury Gothic" pitchFamily="34" charset="0"/>
              <a:ea typeface="+mn-ea"/>
              <a:cs typeface="Mark"/>
            </a:endParaRPr>
          </a:p>
          <a:p>
            <a:pPr marL="355599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Wingdings" pitchFamily="2" charset="2"/>
              <a:buChar char="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Mark"/>
              </a:rPr>
              <a:t>Elektroniska pieteikšanās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86524" y="2490490"/>
            <a:ext cx="8131318" cy="48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525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66044" y="1050330"/>
            <a:ext cx="12025312" cy="792163"/>
          </a:xfrm>
        </p:spPr>
        <p:txBody>
          <a:bodyPr/>
          <a:lstStyle/>
          <a:p>
            <a:r>
              <a:rPr lang="lv-LV" dirty="0" err="1"/>
              <a:t>www.altum.lv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0" y="6511738"/>
            <a:ext cx="1911349" cy="822512"/>
          </a:xfrm>
          <a:prstGeom prst="rect">
            <a:avLst/>
          </a:prstGeom>
        </p:spPr>
      </p:pic>
      <p:pic>
        <p:nvPicPr>
          <p:cNvPr id="1047" name="Picture 23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0" y="2382574"/>
            <a:ext cx="611972" cy="6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360" y="2369747"/>
            <a:ext cx="624799" cy="62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81" y="2342692"/>
            <a:ext cx="651854" cy="65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4"/>
          <p:cNvSpPr txBox="1">
            <a:spLocks noChangeArrowheads="1"/>
          </p:cNvSpPr>
          <p:nvPr/>
        </p:nvSpPr>
        <p:spPr bwMode="auto">
          <a:xfrm>
            <a:off x="1110060" y="6495954"/>
            <a:ext cx="6026150" cy="84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>
              <a:spcBef>
                <a:spcPts val="0"/>
              </a:spcBef>
            </a:pPr>
            <a:r>
              <a:rPr lang="lv-LV" b="1" dirty="0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Vita Pučka</a:t>
            </a:r>
            <a:endParaRPr lang="en-US" b="1" dirty="0">
              <a:latin typeface="Century Gothic" pitchFamily="34" charset="0"/>
              <a:ea typeface="Mark" pitchFamily="50" charset="0"/>
              <a:cs typeface="Mark" pitchFamily="50" charset="0"/>
            </a:endParaRPr>
          </a:p>
          <a:p>
            <a:pPr marL="0">
              <a:spcBef>
                <a:spcPts val="0"/>
              </a:spcBef>
            </a:pPr>
            <a:r>
              <a:rPr lang="lv-LV" dirty="0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T. 26 510 350</a:t>
            </a:r>
          </a:p>
          <a:p>
            <a:pPr marL="0">
              <a:spcBef>
                <a:spcPts val="0"/>
              </a:spcBef>
            </a:pPr>
            <a:r>
              <a:rPr lang="lv-LV" dirty="0">
                <a:solidFill>
                  <a:srgbClr val="FFFFFF"/>
                </a:solidFill>
                <a:latin typeface="Century Gothic" pitchFamily="34" charset="0"/>
                <a:ea typeface="Mark" pitchFamily="50" charset="0"/>
                <a:cs typeface="Mark" pitchFamily="50" charset="0"/>
              </a:rPr>
              <a:t>vita.pucka@altum.lv</a:t>
            </a:r>
            <a:endParaRPr lang="en-US" dirty="0">
              <a:latin typeface="Century Gothic" pitchFamily="34" charset="0"/>
              <a:ea typeface="Mark" pitchFamily="50" charset="0"/>
              <a:cs typeface="Mar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285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3975646" cy="7861300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230740" y="906314"/>
            <a:ext cx="6372097" cy="339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8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v-LV" sz="2754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Valstij</a:t>
            </a:r>
            <a:r>
              <a:rPr kumimoji="0" lang="lv-LV" sz="2754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 piederoša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89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v-LV" sz="2754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attīstības finanšu institūcija, kas </a:t>
            </a:r>
            <a:r>
              <a:rPr kumimoji="0" lang="lv-LV" sz="2754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papildina</a:t>
            </a:r>
            <a:r>
              <a:rPr kumimoji="0" lang="lv-LV" sz="2754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 privātā finanšu tirgus piedāvājumu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89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lv-LV" sz="2754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06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BF50A-1A18-41FD-AAAC-2DCDAD76A0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lv-LV" dirty="0"/>
              <a:t>Prioritātes</a:t>
            </a:r>
          </a:p>
          <a:p>
            <a:endParaRPr lang="lv-LV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3BDD83-44EA-46E9-B1BD-E481449B1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651" y="6121944"/>
            <a:ext cx="2156502" cy="1189119"/>
          </a:xfrm>
          <a:prstGeom prst="rect">
            <a:avLst/>
          </a:prstGeom>
        </p:spPr>
      </p:pic>
      <p:sp>
        <p:nvSpPr>
          <p:cNvPr id="16" name="Rectangle 46">
            <a:extLst>
              <a:ext uri="{FF2B5EF4-FFF2-40B4-BE49-F238E27FC236}">
                <a16:creationId xmlns:a16="http://schemas.microsoft.com/office/drawing/2014/main" id="{CDF551A7-9FD7-41FB-B725-803C893D9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6675" y="2360209"/>
            <a:ext cx="2909772" cy="1392106"/>
          </a:xfrm>
          <a:prstGeom prst="rect">
            <a:avLst/>
          </a:prstGeom>
          <a:solidFill>
            <a:srgbClr val="00AC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9pPr>
          </a:lstStyle>
          <a:p>
            <a:pPr marL="0" marR="0" lvl="0" indent="0" algn="ctr" defTabSz="1048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29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pitchFamily="122" charset="-128"/>
                <a:cs typeface="Times New Roman" panose="02020603050405020304" pitchFamily="18" charset="0"/>
              </a:rPr>
              <a:t>Biznesa </a:t>
            </a:r>
          </a:p>
          <a:p>
            <a:pPr marL="0" marR="0" lvl="0" indent="0" algn="ctr" defTabSz="1048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29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pitchFamily="122" charset="-128"/>
                <a:cs typeface="Times New Roman" panose="02020603050405020304" pitchFamily="18" charset="0"/>
              </a:rPr>
              <a:t>uzsākšana</a:t>
            </a:r>
          </a:p>
        </p:txBody>
      </p:sp>
      <p:sp>
        <p:nvSpPr>
          <p:cNvPr id="17" name="Rectangle 43">
            <a:extLst>
              <a:ext uri="{FF2B5EF4-FFF2-40B4-BE49-F238E27FC236}">
                <a16:creationId xmlns:a16="http://schemas.microsoft.com/office/drawing/2014/main" id="{D4B7B6E9-B517-4F6E-831E-FB19B3958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033" y="2377215"/>
            <a:ext cx="2897035" cy="1403024"/>
          </a:xfrm>
          <a:prstGeom prst="rect">
            <a:avLst/>
          </a:pr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9pPr>
          </a:lstStyle>
          <a:p>
            <a:pPr marL="0" marR="0" lvl="0" indent="0" algn="ctr" defTabSz="1048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29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pitchFamily="122" charset="-128"/>
                <a:cs typeface="Times New Roman" panose="02020603050405020304" pitchFamily="18" charset="0"/>
              </a:rPr>
              <a:t>Uzņēmējdarbības veicināšana </a:t>
            </a:r>
          </a:p>
          <a:p>
            <a:pPr marL="0" marR="0" lvl="0" indent="0" algn="ctr" defTabSz="1048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160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pitchFamily="122" charset="-128"/>
                <a:cs typeface="Times New Roman" panose="02020603050405020304" pitchFamily="18" charset="0"/>
              </a:rPr>
              <a:t>(MVU, lauksaimnieki)</a:t>
            </a:r>
          </a:p>
        </p:txBody>
      </p:sp>
      <p:sp>
        <p:nvSpPr>
          <p:cNvPr id="18" name="Rectangle 43">
            <a:extLst>
              <a:ext uri="{FF2B5EF4-FFF2-40B4-BE49-F238E27FC236}">
                <a16:creationId xmlns:a16="http://schemas.microsoft.com/office/drawing/2014/main" id="{5E022227-3DFD-45B7-A613-5D97AC200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654" y="2377215"/>
            <a:ext cx="2917051" cy="1403024"/>
          </a:xfrm>
          <a:prstGeom prst="rect">
            <a:avLst/>
          </a:prstGeom>
          <a:solidFill>
            <a:srgbClr val="1065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9pPr>
          </a:lstStyle>
          <a:p>
            <a:pPr marL="0" marR="0" lvl="0" indent="0" algn="ctr" defTabSz="1048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29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pitchFamily="122" charset="-128"/>
                <a:cs typeface="Times New Roman" panose="02020603050405020304" pitchFamily="18" charset="0"/>
              </a:rPr>
              <a:t>Riska kapitāls</a:t>
            </a:r>
          </a:p>
        </p:txBody>
      </p:sp>
      <p:sp>
        <p:nvSpPr>
          <p:cNvPr id="19" name="Rectangle 43">
            <a:extLst>
              <a:ext uri="{FF2B5EF4-FFF2-40B4-BE49-F238E27FC236}">
                <a16:creationId xmlns:a16="http://schemas.microsoft.com/office/drawing/2014/main" id="{D925960F-BF05-4279-8AEF-C4AA54655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15" y="4001174"/>
            <a:ext cx="2915232" cy="1404843"/>
          </a:xfrm>
          <a:prstGeom prst="rect">
            <a:avLst/>
          </a:prstGeom>
          <a:solidFill>
            <a:srgbClr val="0046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9pPr>
          </a:lstStyle>
          <a:p>
            <a:pPr marL="0" marR="0" lvl="0" indent="0" algn="ctr" defTabSz="1048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29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pitchFamily="122" charset="-128"/>
                <a:cs typeface="Times New Roman" panose="02020603050405020304" pitchFamily="18" charset="0"/>
              </a:rPr>
              <a:t>Atbalsts </a:t>
            </a:r>
          </a:p>
          <a:p>
            <a:pPr marL="0" marR="0" lvl="0" indent="0" algn="ctr" defTabSz="1048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29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pitchFamily="122" charset="-128"/>
                <a:cs typeface="Times New Roman" panose="02020603050405020304" pitchFamily="18" charset="0"/>
              </a:rPr>
              <a:t>eksportam</a:t>
            </a:r>
          </a:p>
        </p:txBody>
      </p:sp>
      <p:sp>
        <p:nvSpPr>
          <p:cNvPr id="20" name="Rectangle 44">
            <a:extLst>
              <a:ext uri="{FF2B5EF4-FFF2-40B4-BE49-F238E27FC236}">
                <a16:creationId xmlns:a16="http://schemas.microsoft.com/office/drawing/2014/main" id="{E10D9100-BAB3-4DDA-9B5F-EBAE72A83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033" y="3986302"/>
            <a:ext cx="2904314" cy="1392106"/>
          </a:xfrm>
          <a:prstGeom prst="rect">
            <a:avLst/>
          </a:prstGeom>
          <a:solidFill>
            <a:srgbClr val="CA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9pPr>
          </a:lstStyle>
          <a:p>
            <a:pPr marL="0" marR="0" lvl="0" indent="0" algn="ctr" defTabSz="1048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29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pitchFamily="122" charset="-128"/>
                <a:cs typeface="Times New Roman" panose="02020603050405020304" pitchFamily="18" charset="0"/>
              </a:rPr>
              <a:t>Energoefektivitātes veicināšana</a:t>
            </a:r>
          </a:p>
          <a:p>
            <a:pPr marL="0" marR="0" lvl="0" indent="0" algn="ctr" defTabSz="1048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160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pitchFamily="122" charset="-128"/>
                <a:cs typeface="Times New Roman" panose="02020603050405020304" pitchFamily="18" charset="0"/>
              </a:rPr>
              <a:t>(daudzdzīvokļu mājas, </a:t>
            </a:r>
          </a:p>
          <a:p>
            <a:pPr marL="0" marR="0" lvl="0" indent="0" algn="ctr" defTabSz="1048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160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pitchFamily="122" charset="-128"/>
                <a:cs typeface="Times New Roman" panose="02020603050405020304" pitchFamily="18" charset="0"/>
              </a:rPr>
              <a:t>uzņēmumiem)</a:t>
            </a:r>
          </a:p>
        </p:txBody>
      </p:sp>
      <p:sp>
        <p:nvSpPr>
          <p:cNvPr id="21" name="Rectangle 45">
            <a:extLst>
              <a:ext uri="{FF2B5EF4-FFF2-40B4-BE49-F238E27FC236}">
                <a16:creationId xmlns:a16="http://schemas.microsoft.com/office/drawing/2014/main" id="{047E724F-E08F-44EA-B541-D140939CA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654" y="3986302"/>
            <a:ext cx="2898855" cy="1377548"/>
          </a:xfrm>
          <a:prstGeom prst="rect">
            <a:avLst/>
          </a:prstGeom>
          <a:solidFill>
            <a:srgbClr val="6BC2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2" charset="-128"/>
              </a:defRPr>
            </a:lvl9pPr>
          </a:lstStyle>
          <a:p>
            <a:pPr marL="0" marR="0" lvl="0" indent="0" algn="ctr" defTabSz="1048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52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pitchFamily="122" charset="-128"/>
                <a:cs typeface="Times New Roman" panose="02020603050405020304" pitchFamily="18" charset="0"/>
              </a:rPr>
              <a:t>Iedzīvotāji</a:t>
            </a:r>
          </a:p>
          <a:p>
            <a:pPr marL="0" marR="0" lvl="0" indent="0" algn="ctr" defTabSz="10481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160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ヒラギノ角ゴ Pro W3" pitchFamily="122" charset="-128"/>
                <a:cs typeface="Times New Roman" panose="02020603050405020304" pitchFamily="18" charset="0"/>
              </a:rPr>
              <a:t>(ģimenes ar bērniem, jaunie speciālisti)</a:t>
            </a:r>
          </a:p>
        </p:txBody>
      </p:sp>
    </p:spTree>
    <p:extLst>
      <p:ext uri="{BB962C8B-B14F-4D97-AF65-F5344CB8AC3E}">
        <p14:creationId xmlns:p14="http://schemas.microsoft.com/office/powerpoint/2010/main" val="2705838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519D1-3317-4ED2-9655-A4A15D62B8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881"/>
            <a:ext cx="13741400" cy="77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31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927645" y="1338362"/>
            <a:ext cx="12423775" cy="23042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v-LV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NEPIECIEŠAMA NAUDA?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v-LV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PIRMĀ IZVĒLE – BANKA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lv-LV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82285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2190180" y="732989"/>
          <a:ext cx="9881013" cy="2549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>
            <p:extLst/>
          </p:nvPr>
        </p:nvGraphicFramePr>
        <p:xfrm>
          <a:off x="2190180" y="3613309"/>
          <a:ext cx="9881013" cy="2549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/>
          <p:cNvGraphicFramePr/>
          <p:nvPr>
            <p:extLst/>
          </p:nvPr>
        </p:nvGraphicFramePr>
        <p:xfrm>
          <a:off x="2190180" y="5053469"/>
          <a:ext cx="9881013" cy="2549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Rectangle 2"/>
          <p:cNvSpPr/>
          <p:nvPr/>
        </p:nvSpPr>
        <p:spPr>
          <a:xfrm>
            <a:off x="3126284" y="588973"/>
            <a:ext cx="1470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Mērķis 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4596" y="588973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Problēma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74956" y="588973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Risinājums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490" y="1745599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Lielie, MVU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5252" y="4693429"/>
            <a:ext cx="1470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MVU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2552" y="6133589"/>
            <a:ext cx="1470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MVU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00BA015-9805-4EC8-9943-9B4F7E4C0985}"/>
              </a:ext>
            </a:extLst>
          </p:cNvPr>
          <p:cNvGraphicFramePr/>
          <p:nvPr>
            <p:extLst/>
          </p:nvPr>
        </p:nvGraphicFramePr>
        <p:xfrm>
          <a:off x="2186694" y="2173149"/>
          <a:ext cx="9881013" cy="2549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E8998A3-0706-4004-BA58-D7FCCC2D6F9F}"/>
              </a:ext>
            </a:extLst>
          </p:cNvPr>
          <p:cNvSpPr/>
          <p:nvPr/>
        </p:nvSpPr>
        <p:spPr>
          <a:xfrm>
            <a:off x="606004" y="3185759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Lielie, MVU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3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33996" y="1842418"/>
            <a:ext cx="4234341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50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KĀ SAŅEMT?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entury Gothic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677003" y="3166471"/>
            <a:ext cx="4091334" cy="3044422"/>
          </a:xfrm>
          <a:prstGeom prst="rect">
            <a:avLst/>
          </a:prstGeom>
        </p:spPr>
        <p:txBody>
          <a:bodyPr wrap="square" lIns="0" tIns="12699" rIns="0" bIns="0">
            <a:spAutoFit/>
          </a:bodyPr>
          <a:lstStyle/>
          <a:p>
            <a:pPr marL="355599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Wingdings" pitchFamily="2" charset="2"/>
              <a:buChar char=""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entury Gothic" pitchFamily="34" charset="0"/>
              <a:ea typeface="+mn-ea"/>
              <a:cs typeface="Mark"/>
            </a:endParaRPr>
          </a:p>
          <a:p>
            <a:pPr marL="355599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Wingdings" pitchFamily="2" charset="2"/>
              <a:buChar char="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Mark"/>
              </a:rPr>
              <a:t>Savā komercbankā</a:t>
            </a:r>
          </a:p>
          <a:p>
            <a:pPr marL="355599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Wingdings" pitchFamily="2" charset="2"/>
              <a:buChar char=""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entury Gothic" pitchFamily="34" charset="0"/>
              <a:ea typeface="+mn-ea"/>
              <a:cs typeface="Mark"/>
            </a:endParaRPr>
          </a:p>
          <a:p>
            <a:pPr marL="355599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Wingdings" pitchFamily="2" charset="2"/>
              <a:buChar char=""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Mark"/>
              </a:rPr>
              <a:t>Detalizēta informācija www.altum.lv</a:t>
            </a:r>
          </a:p>
          <a:p>
            <a:pPr marL="12699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entury Gothic" pitchFamily="34" charset="0"/>
              <a:ea typeface="+mn-ea"/>
              <a:cs typeface="Mark"/>
            </a:endParaRPr>
          </a:p>
          <a:p>
            <a:pPr marL="12699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entury Gothic" pitchFamily="34" charset="0"/>
              <a:ea typeface="+mn-ea"/>
              <a:cs typeface="Mark"/>
            </a:endParaRPr>
          </a:p>
          <a:p>
            <a:pPr marL="12699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Century Gothic" pitchFamily="34" charset="0"/>
              <a:ea typeface="+mn-ea"/>
              <a:cs typeface="Mar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82BF1-5255-4BDA-BAF5-D4B35EEAF2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 t="244" r="-154" b="30769"/>
          <a:stretch/>
        </p:blipFill>
        <p:spPr>
          <a:xfrm>
            <a:off x="4891339" y="2202458"/>
            <a:ext cx="8507251" cy="288032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A8A596CE-3A8B-4202-8544-D163EDD2118E}"/>
              </a:ext>
            </a:extLst>
          </p:cNvPr>
          <p:cNvSpPr txBox="1"/>
          <p:nvPr/>
        </p:nvSpPr>
        <p:spPr>
          <a:xfrm>
            <a:off x="4891339" y="5152813"/>
            <a:ext cx="2016224" cy="382155"/>
          </a:xfrm>
          <a:prstGeom prst="rect">
            <a:avLst/>
          </a:prstGeom>
        </p:spPr>
        <p:txBody>
          <a:bodyPr wrap="square" lIns="0" tIns="12699" rIns="0" bIns="0">
            <a:spAutoFit/>
          </a:bodyPr>
          <a:lstStyle/>
          <a:p>
            <a:pPr marL="12699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Mark"/>
              </a:rPr>
              <a:t>Uzņēmums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73339115-4974-4F6F-9AD8-EECF6AD1A487}"/>
              </a:ext>
            </a:extLst>
          </p:cNvPr>
          <p:cNvSpPr txBox="1"/>
          <p:nvPr/>
        </p:nvSpPr>
        <p:spPr>
          <a:xfrm>
            <a:off x="8136852" y="5156342"/>
            <a:ext cx="2016224" cy="382155"/>
          </a:xfrm>
          <a:prstGeom prst="rect">
            <a:avLst/>
          </a:prstGeom>
        </p:spPr>
        <p:txBody>
          <a:bodyPr wrap="square" lIns="0" tIns="12699" rIns="0" bIns="0">
            <a:spAutoFit/>
          </a:bodyPr>
          <a:lstStyle/>
          <a:p>
            <a:pPr marL="12699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Mark"/>
              </a:rPr>
              <a:t>Finansētājs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790BAED-1FD3-40FF-BBF2-C053D28A4700}"/>
              </a:ext>
            </a:extLst>
          </p:cNvPr>
          <p:cNvSpPr txBox="1"/>
          <p:nvPr/>
        </p:nvSpPr>
        <p:spPr>
          <a:xfrm>
            <a:off x="11382365" y="5164384"/>
            <a:ext cx="2016224" cy="382155"/>
          </a:xfrm>
          <a:prstGeom prst="rect">
            <a:avLst/>
          </a:prstGeom>
        </p:spPr>
        <p:txBody>
          <a:bodyPr wrap="square" lIns="0" tIns="12699" rIns="0" bIns="0">
            <a:spAutoFit/>
          </a:bodyPr>
          <a:lstStyle/>
          <a:p>
            <a:pPr marL="12699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Century Gothic" pitchFamily="34" charset="0"/>
                <a:ea typeface="+mn-ea"/>
                <a:cs typeface="Mark"/>
              </a:rPr>
              <a:t>ALTUM</a:t>
            </a:r>
          </a:p>
        </p:txBody>
      </p:sp>
    </p:spTree>
    <p:extLst>
      <p:ext uri="{BB962C8B-B14F-4D97-AF65-F5344CB8AC3E}">
        <p14:creationId xmlns:p14="http://schemas.microsoft.com/office/powerpoint/2010/main" val="216481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ristine.grauzina\AppData\Local\Microsoft\Windows\INetCache\Content.Outlook\LJIVAEVE\ES_OECD_Kart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0231" y="1626394"/>
            <a:ext cx="8705059" cy="525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94036" y="590166"/>
            <a:ext cx="12215541" cy="832347"/>
          </a:xfrm>
        </p:spPr>
        <p:txBody>
          <a:bodyPr/>
          <a:lstStyle/>
          <a:p>
            <a:r>
              <a:rPr lang="lv-LV" dirty="0"/>
              <a:t>EKSPORTAM VISĀ PASAULĒ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5989" b="-32860"/>
          <a:stretch/>
        </p:blipFill>
        <p:spPr bwMode="auto">
          <a:xfrm>
            <a:off x="418953" y="7028952"/>
            <a:ext cx="12903493" cy="77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733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959620" y="1338362"/>
            <a:ext cx="8359352" cy="16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693" tIns="51846" rIns="103693" bIns="5184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v-LV" altLang="lv-LV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ヒラギノ角ゴ Pro W3" pitchFamily="122" charset="-128"/>
                <a:cs typeface="Arial" charset="0"/>
              </a:rPr>
              <a:t>TIEŠAIS FINANSĒJUMS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v-LV" altLang="lv-LV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ヒラギノ角ゴ Pro W3" pitchFamily="122" charset="-128"/>
                <a:cs typeface="Arial" charset="0"/>
              </a:rPr>
              <a:t>AIZDEVUMI</a:t>
            </a:r>
          </a:p>
        </p:txBody>
      </p:sp>
    </p:spTree>
    <p:extLst>
      <p:ext uri="{BB962C8B-B14F-4D97-AF65-F5344CB8AC3E}">
        <p14:creationId xmlns:p14="http://schemas.microsoft.com/office/powerpoint/2010/main" val="75694662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ALTUM_ppt_16x9_full_CenturyGothic E5">
  <a:themeElements>
    <a:clrScheme name="Altum Theme Colors">
      <a:dk1>
        <a:srgbClr val="00467F"/>
      </a:dk1>
      <a:lt1>
        <a:srgbClr val="FFFFFF"/>
      </a:lt1>
      <a:dk2>
        <a:srgbClr val="00467F"/>
      </a:dk2>
      <a:lt2>
        <a:srgbClr val="FFFFFF"/>
      </a:lt2>
      <a:accent1>
        <a:srgbClr val="00ACC9"/>
      </a:accent1>
      <a:accent2>
        <a:srgbClr val="CAD400"/>
      </a:accent2>
      <a:accent3>
        <a:srgbClr val="00467F"/>
      </a:accent3>
      <a:accent4>
        <a:srgbClr val="D2D2D2"/>
      </a:accent4>
      <a:accent5>
        <a:srgbClr val="6BC2B9"/>
      </a:accent5>
      <a:accent6>
        <a:srgbClr val="0D52A0"/>
      </a:accent6>
      <a:hlink>
        <a:srgbClr val="00ACC9"/>
      </a:hlink>
      <a:folHlink>
        <a:srgbClr val="D2D2D2"/>
      </a:folHlink>
    </a:clrScheme>
    <a:fontScheme name="Altum CentGo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um_tumši zilais">
  <a:themeElements>
    <a:clrScheme name="Altum Theme Colors">
      <a:dk1>
        <a:srgbClr val="00467F"/>
      </a:dk1>
      <a:lt1>
        <a:srgbClr val="FFFFFF"/>
      </a:lt1>
      <a:dk2>
        <a:srgbClr val="00467F"/>
      </a:dk2>
      <a:lt2>
        <a:srgbClr val="FFFFFF"/>
      </a:lt2>
      <a:accent1>
        <a:srgbClr val="00ACC9"/>
      </a:accent1>
      <a:accent2>
        <a:srgbClr val="CAD400"/>
      </a:accent2>
      <a:accent3>
        <a:srgbClr val="00467F"/>
      </a:accent3>
      <a:accent4>
        <a:srgbClr val="D2D2D2"/>
      </a:accent4>
      <a:accent5>
        <a:srgbClr val="6BC2B9"/>
      </a:accent5>
      <a:accent6>
        <a:srgbClr val="0D52A0"/>
      </a:accent6>
      <a:hlink>
        <a:srgbClr val="00ACC9"/>
      </a:hlink>
      <a:folHlink>
        <a:srgbClr val="D2D2D2"/>
      </a:folHlink>
    </a:clrScheme>
    <a:fontScheme name="Altum CentGo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tum_baltais">
  <a:themeElements>
    <a:clrScheme name="Altum Theme Colors">
      <a:dk1>
        <a:srgbClr val="00467F"/>
      </a:dk1>
      <a:lt1>
        <a:srgbClr val="FFFFFF"/>
      </a:lt1>
      <a:dk2>
        <a:srgbClr val="00467F"/>
      </a:dk2>
      <a:lt2>
        <a:srgbClr val="FFFFFF"/>
      </a:lt2>
      <a:accent1>
        <a:srgbClr val="00ACC9"/>
      </a:accent1>
      <a:accent2>
        <a:srgbClr val="CAD400"/>
      </a:accent2>
      <a:accent3>
        <a:srgbClr val="00467F"/>
      </a:accent3>
      <a:accent4>
        <a:srgbClr val="D2D2D2"/>
      </a:accent4>
      <a:accent5>
        <a:srgbClr val="6BC2B9"/>
      </a:accent5>
      <a:accent6>
        <a:srgbClr val="0D52A0"/>
      </a:accent6>
      <a:hlink>
        <a:srgbClr val="00ACC9"/>
      </a:hlink>
      <a:folHlink>
        <a:srgbClr val="D2D2D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ltum_baltais">
  <a:themeElements>
    <a:clrScheme name="Altum Theme Colors">
      <a:dk1>
        <a:srgbClr val="00467F"/>
      </a:dk1>
      <a:lt1>
        <a:srgbClr val="FFFFFF"/>
      </a:lt1>
      <a:dk2>
        <a:srgbClr val="00467F"/>
      </a:dk2>
      <a:lt2>
        <a:srgbClr val="FFFFFF"/>
      </a:lt2>
      <a:accent1>
        <a:srgbClr val="00ACC9"/>
      </a:accent1>
      <a:accent2>
        <a:srgbClr val="CAD400"/>
      </a:accent2>
      <a:accent3>
        <a:srgbClr val="00467F"/>
      </a:accent3>
      <a:accent4>
        <a:srgbClr val="D2D2D2"/>
      </a:accent4>
      <a:accent5>
        <a:srgbClr val="6BC2B9"/>
      </a:accent5>
      <a:accent6>
        <a:srgbClr val="0D52A0"/>
      </a:accent6>
      <a:hlink>
        <a:srgbClr val="00ACC9"/>
      </a:hlink>
      <a:folHlink>
        <a:srgbClr val="D2D2D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tum A">
    <a:dk1>
      <a:srgbClr val="00467F"/>
    </a:dk1>
    <a:lt1>
      <a:srgbClr val="FFFFFF"/>
    </a:lt1>
    <a:dk2>
      <a:srgbClr val="00467F"/>
    </a:dk2>
    <a:lt2>
      <a:srgbClr val="FFFFFF"/>
    </a:lt2>
    <a:accent1>
      <a:srgbClr val="00ACC9"/>
    </a:accent1>
    <a:accent2>
      <a:srgbClr val="CAD400"/>
    </a:accent2>
    <a:accent3>
      <a:srgbClr val="00467F"/>
    </a:accent3>
    <a:accent4>
      <a:srgbClr val="D2D2D2"/>
    </a:accent4>
    <a:accent5>
      <a:srgbClr val="6BC2B9"/>
    </a:accent5>
    <a:accent6>
      <a:srgbClr val="0D52A0"/>
    </a:accent6>
    <a:hlink>
      <a:srgbClr val="00ACC9"/>
    </a:hlink>
    <a:folHlink>
      <a:srgbClr val="D2D2D2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ltum A">
    <a:dk1>
      <a:srgbClr val="00467F"/>
    </a:dk1>
    <a:lt1>
      <a:srgbClr val="FFFFFF"/>
    </a:lt1>
    <a:dk2>
      <a:srgbClr val="00467F"/>
    </a:dk2>
    <a:lt2>
      <a:srgbClr val="FFFFFF"/>
    </a:lt2>
    <a:accent1>
      <a:srgbClr val="00ACC9"/>
    </a:accent1>
    <a:accent2>
      <a:srgbClr val="CAD400"/>
    </a:accent2>
    <a:accent3>
      <a:srgbClr val="00467F"/>
    </a:accent3>
    <a:accent4>
      <a:srgbClr val="D2D2D2"/>
    </a:accent4>
    <a:accent5>
      <a:srgbClr val="6BC2B9"/>
    </a:accent5>
    <a:accent6>
      <a:srgbClr val="0D52A0"/>
    </a:accent6>
    <a:hlink>
      <a:srgbClr val="00ACC9"/>
    </a:hlink>
    <a:folHlink>
      <a:srgbClr val="D2D2D2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ALTUM_ppt_16x9_full_CenturyGothic E5</Template>
  <TotalTime>3566</TotalTime>
  <Words>358</Words>
  <Application>Microsoft Office PowerPoint</Application>
  <PresentationFormat>Custom</PresentationFormat>
  <Paragraphs>137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Century Gothic</vt:lpstr>
      <vt:lpstr>Wingdings</vt:lpstr>
      <vt:lpstr>ALTUM_ppt_16x9_full_CenturyGothic E5</vt:lpstr>
      <vt:lpstr>Altum_tumši zilais</vt:lpstr>
      <vt:lpstr>Altum_baltais</vt:lpstr>
      <vt:lpstr>Office Theme</vt:lpstr>
      <vt:lpstr>1_Altum_baltais</vt:lpstr>
      <vt:lpstr>NAUDAS TRIECIENDEVA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LIELAIS VIRSRAKSTS</dc:title>
  <dc:creator>Kristīne Grauziņa</dc:creator>
  <cp:keywords>Altum</cp:keywords>
  <cp:lastModifiedBy>Vita Pučka</cp:lastModifiedBy>
  <cp:revision>91</cp:revision>
  <dcterms:created xsi:type="dcterms:W3CDTF">2018-02-14T09:50:45Z</dcterms:created>
  <dcterms:modified xsi:type="dcterms:W3CDTF">2019-03-01T09:31:27Z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2017-10-18T00:00:00Z</vt:filetime>
  </property>
  <property fmtid="{D5CDD505-2E9C-101B-9397-08002B2CF9AE}" pid="3" name="Creator">
    <vt:lpwstr>Adobe Illustrator CC 2017 (Windows)</vt:lpwstr>
  </property>
  <property fmtid="{D5CDD505-2E9C-101B-9397-08002B2CF9AE}" pid="4" name="LastSaved">
    <vt:filetime>2017-10-24T00:00:00Z</vt:filetime>
  </property>
</Properties>
</file>