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2" r:id="rId1"/>
    <p:sldMasterId id="2147483651" r:id="rId2"/>
    <p:sldMasterId id="2147483656" r:id="rId3"/>
  </p:sldMasterIdLst>
  <p:notesMasterIdLst>
    <p:notesMasterId r:id="rId16"/>
  </p:notesMasterIdLst>
  <p:handoutMasterIdLst>
    <p:handoutMasterId r:id="rId17"/>
  </p:handoutMasterIdLst>
  <p:sldIdLst>
    <p:sldId id="256" r:id="rId4"/>
    <p:sldId id="337" r:id="rId5"/>
    <p:sldId id="366" r:id="rId6"/>
    <p:sldId id="367" r:id="rId7"/>
    <p:sldId id="364" r:id="rId8"/>
    <p:sldId id="360" r:id="rId9"/>
    <p:sldId id="361" r:id="rId10"/>
    <p:sldId id="362" r:id="rId11"/>
    <p:sldId id="363" r:id="rId12"/>
    <p:sldId id="365" r:id="rId13"/>
    <p:sldId id="368" r:id="rId14"/>
    <p:sldId id="347" r:id="rId15"/>
  </p:sldIdLst>
  <p:sldSz cx="9144000" cy="6858000" type="screen4x3"/>
  <p:notesSz cx="7010400" cy="9296400"/>
  <p:defaultTextStyle>
    <a:defPPr>
      <a:defRPr lang="lv-L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3333"/>
    <a:srgbClr val="666666"/>
    <a:srgbClr val="F2F2F2"/>
    <a:srgbClr val="3D87C7"/>
    <a:srgbClr val="E34742"/>
    <a:srgbClr val="2A6496"/>
    <a:srgbClr val="204C72"/>
    <a:srgbClr val="FFC54B"/>
    <a:srgbClr val="7FD2F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Vidējs stils 2 - izcēlum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 horzBarState="maximized">
    <p:restoredLeft sz="34587" autoAdjust="0"/>
    <p:restoredTop sz="79977" autoAdjust="0"/>
  </p:normalViewPr>
  <p:slideViewPr>
    <p:cSldViewPr>
      <p:cViewPr varScale="1">
        <p:scale>
          <a:sx n="117" d="100"/>
          <a:sy n="117" d="100"/>
        </p:scale>
        <p:origin x="-1464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81" d="100"/>
          <a:sy n="81" d="100"/>
        </p:scale>
        <p:origin x="-1134" y="-84"/>
      </p:cViewPr>
      <p:guideLst>
        <p:guide orient="horz" pos="2928"/>
        <p:guide pos="220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21" Type="http://schemas.openxmlformats.org/officeDocument/2006/relationships/tableStyles" Target="tableStyles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10" Type="http://schemas.openxmlformats.org/officeDocument/2006/relationships/slide" Target="slides/slide7.xml"/><Relationship Id="rId19" Type="http://schemas.openxmlformats.org/officeDocument/2006/relationships/viewProps" Target="viewProp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lv-LV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Lapa1!$B$1</c:f>
              <c:strCache>
                <c:ptCount val="1"/>
                <c:pt idx="0">
                  <c:v>Rīgas meži</c:v>
                </c:pt>
              </c:strCache>
            </c:strRef>
          </c:tx>
          <c:invertIfNegative val="0"/>
          <c:cat>
            <c:numRef>
              <c:f>Lapa1!$A$2:$A$3</c:f>
              <c:numCache>
                <c:formatCode>General</c:formatCode>
                <c:ptCount val="2"/>
                <c:pt idx="0">
                  <c:v>2015</c:v>
                </c:pt>
                <c:pt idx="1">
                  <c:v>2016</c:v>
                </c:pt>
              </c:numCache>
            </c:numRef>
          </c:cat>
          <c:val>
            <c:numRef>
              <c:f>Lapa1!$B$2:$B$3</c:f>
              <c:numCache>
                <c:formatCode>General</c:formatCode>
                <c:ptCount val="2"/>
                <c:pt idx="0">
                  <c:v>17.649999999999999</c:v>
                </c:pt>
                <c:pt idx="1">
                  <c:v>17.14</c:v>
                </c:pt>
              </c:numCache>
            </c:numRef>
          </c:val>
        </c:ser>
        <c:ser>
          <c:idx val="1"/>
          <c:order val="1"/>
          <c:tx>
            <c:strRef>
              <c:f>Lapa1!$C$1</c:f>
              <c:strCache>
                <c:ptCount val="1"/>
                <c:pt idx="0">
                  <c:v>Privātie komersanti</c:v>
                </c:pt>
              </c:strCache>
            </c:strRef>
          </c:tx>
          <c:invertIfNegative val="0"/>
          <c:cat>
            <c:numRef>
              <c:f>Lapa1!$A$2:$A$3</c:f>
              <c:numCache>
                <c:formatCode>General</c:formatCode>
                <c:ptCount val="2"/>
                <c:pt idx="0">
                  <c:v>2015</c:v>
                </c:pt>
                <c:pt idx="1">
                  <c:v>2016</c:v>
                </c:pt>
              </c:numCache>
            </c:numRef>
          </c:cat>
          <c:val>
            <c:numRef>
              <c:f>Lapa1!$C$2:$C$3</c:f>
              <c:numCache>
                <c:formatCode>General</c:formatCode>
                <c:ptCount val="2"/>
                <c:pt idx="0">
                  <c:v>65.58</c:v>
                </c:pt>
                <c:pt idx="1">
                  <c:v>60.37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22981760"/>
        <c:axId val="181675136"/>
      </c:barChart>
      <c:catAx>
        <c:axId val="12298176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81675136"/>
        <c:crosses val="autoZero"/>
        <c:auto val="1"/>
        <c:lblAlgn val="ctr"/>
        <c:lblOffset val="100"/>
        <c:noMultiLvlLbl val="0"/>
      </c:catAx>
      <c:valAx>
        <c:axId val="181675136"/>
        <c:scaling>
          <c:orientation val="minMax"/>
        </c:scaling>
        <c:delete val="0"/>
        <c:axPos val="l"/>
        <c:majorGridlines/>
        <c:numFmt formatCode="#,##0.00\ &quot;€&quot;" sourceLinked="0"/>
        <c:majorTickMark val="out"/>
        <c:minorTickMark val="none"/>
        <c:tickLblPos val="nextTo"/>
        <c:crossAx val="122981760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lv-LV"/>
    </a:p>
  </c:txPr>
  <c:externalData r:id="rId1">
    <c:autoUpdate val="0"/>
  </c:externalData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6F9FC9C-B3FA-4C78-BC40-9338679AF35B}" type="doc">
      <dgm:prSet loTypeId="urn:microsoft.com/office/officeart/2009/3/layout/DescendingProcess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lv-LV"/>
        </a:p>
      </dgm:t>
    </dgm:pt>
    <dgm:pt modelId="{EE283F63-7D51-4657-B776-ED8067497573}">
      <dgm:prSet phldrT="[Teksts]" custT="1"/>
      <dgm:spPr>
        <a:xfrm>
          <a:off x="1100737" y="0"/>
          <a:ext cx="985131" cy="387275"/>
        </a:xfrm>
        <a:noFill/>
        <a:ln>
          <a:noFill/>
        </a:ln>
        <a:effectLst/>
      </dgm:spPr>
      <dgm:t>
        <a:bodyPr/>
        <a:lstStyle/>
        <a:p>
          <a:r>
            <a:rPr lang="lv-LV" sz="1400" dirty="0">
              <a:solidFill>
                <a:srgbClr val="3D87C7">
                  <a:lumMod val="75000"/>
                </a:srgbClr>
              </a:solidFill>
              <a:latin typeface="Times New Roman"/>
              <a:ea typeface="+mn-ea"/>
              <a:cs typeface="+mn-cs"/>
            </a:rPr>
            <a:t>Nepieciešamība pēc pakalpojuma.</a:t>
          </a:r>
        </a:p>
      </dgm:t>
    </dgm:pt>
    <dgm:pt modelId="{FB6ACDA1-81AA-4C3D-86FF-EA5ABC62860A}" type="parTrans" cxnId="{FED9C337-AE6F-433E-B601-94BF427C2547}">
      <dgm:prSet/>
      <dgm:spPr/>
      <dgm:t>
        <a:bodyPr/>
        <a:lstStyle/>
        <a:p>
          <a:endParaRPr lang="lv-LV" sz="900"/>
        </a:p>
      </dgm:t>
    </dgm:pt>
    <dgm:pt modelId="{97C1C670-7713-4FC0-AB6F-FF3F60AE6D97}" type="sibTrans" cxnId="{FED9C337-AE6F-433E-B601-94BF427C2547}">
      <dgm:prSet/>
      <dgm:spPr/>
      <dgm:t>
        <a:bodyPr/>
        <a:lstStyle/>
        <a:p>
          <a:endParaRPr lang="lv-LV" sz="900"/>
        </a:p>
      </dgm:t>
    </dgm:pt>
    <dgm:pt modelId="{ABDD7405-2C54-4359-B91D-36A55F720B56}">
      <dgm:prSet phldrT="[Teksts]" custT="1"/>
      <dgm:spPr>
        <a:xfrm>
          <a:off x="2325495" y="504667"/>
          <a:ext cx="1437759" cy="387275"/>
        </a:xfrm>
        <a:noFill/>
        <a:ln>
          <a:noFill/>
        </a:ln>
        <a:effectLst/>
      </dgm:spPr>
      <dgm:t>
        <a:bodyPr/>
        <a:lstStyle/>
        <a:p>
          <a:r>
            <a:rPr lang="lv-LV" sz="1400" dirty="0">
              <a:solidFill>
                <a:srgbClr val="3D87C7">
                  <a:lumMod val="75000"/>
                </a:srgbClr>
              </a:solidFill>
              <a:latin typeface="Times New Roman"/>
              <a:ea typeface="+mn-ea"/>
              <a:cs typeface="+mn-cs"/>
            </a:rPr>
            <a:t>Vai pakalpojums atbilst pašvaldības funkcijām?</a:t>
          </a:r>
        </a:p>
      </dgm:t>
    </dgm:pt>
    <dgm:pt modelId="{82721F7E-A926-462A-BECB-50D668777785}" type="parTrans" cxnId="{BF4B357A-F281-44AE-84F7-262D3221C499}">
      <dgm:prSet/>
      <dgm:spPr/>
      <dgm:t>
        <a:bodyPr/>
        <a:lstStyle/>
        <a:p>
          <a:endParaRPr lang="lv-LV" sz="900"/>
        </a:p>
      </dgm:t>
    </dgm:pt>
    <dgm:pt modelId="{4C73299F-46C7-4C11-9D93-F01350EA02D6}" type="sibTrans" cxnId="{BF4B357A-F281-44AE-84F7-262D3221C499}">
      <dgm:prSet/>
      <dgm:spPr>
        <a:xfrm>
          <a:off x="2023542" y="671922"/>
          <a:ext cx="52766" cy="52766"/>
        </a:xfrm>
        <a:solidFill>
          <a:srgbClr val="2A6496">
            <a:tint val="60000"/>
            <a:hueOff val="0"/>
            <a:satOff val="0"/>
            <a:lumOff val="0"/>
            <a:alphaOff val="0"/>
          </a:srgbClr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gm:spPr>
      <dgm:t>
        <a:bodyPr/>
        <a:lstStyle/>
        <a:p>
          <a:endParaRPr lang="lv-LV" sz="900"/>
        </a:p>
      </dgm:t>
    </dgm:pt>
    <dgm:pt modelId="{02F1B509-119F-441C-8C6A-06BA05062993}">
      <dgm:prSet phldrT="[Teksts]" custT="1"/>
      <dgm:spPr>
        <a:xfrm>
          <a:off x="1100737" y="796092"/>
          <a:ext cx="1144882" cy="387275"/>
        </a:xfrm>
        <a:noFill/>
        <a:ln>
          <a:noFill/>
        </a:ln>
        <a:effectLst/>
      </dgm:spPr>
      <dgm:t>
        <a:bodyPr/>
        <a:lstStyle/>
        <a:p>
          <a:r>
            <a:rPr lang="lv-LV" sz="1400" dirty="0">
              <a:solidFill>
                <a:srgbClr val="3D87C7">
                  <a:lumMod val="75000"/>
                </a:srgbClr>
              </a:solidFill>
              <a:latin typeface="Times New Roman"/>
              <a:ea typeface="+mn-ea"/>
              <a:cs typeface="+mn-cs"/>
            </a:rPr>
            <a:t>Vai tirgus spēj nodrošināt pakalpojuma sniegšanu?</a:t>
          </a:r>
        </a:p>
      </dgm:t>
    </dgm:pt>
    <dgm:pt modelId="{0A9EC0B3-2906-4794-ADD7-EC5F9B476E37}" type="parTrans" cxnId="{D90D8C24-6490-4505-A218-9E2F94C3380F}">
      <dgm:prSet/>
      <dgm:spPr/>
      <dgm:t>
        <a:bodyPr/>
        <a:lstStyle/>
        <a:p>
          <a:endParaRPr lang="lv-LV" sz="900"/>
        </a:p>
      </dgm:t>
    </dgm:pt>
    <dgm:pt modelId="{95143E55-9829-4073-93CE-025A68D44D06}" type="sibTrans" cxnId="{D90D8C24-6490-4505-A218-9E2F94C3380F}">
      <dgm:prSet/>
      <dgm:spPr>
        <a:xfrm>
          <a:off x="2384845" y="963347"/>
          <a:ext cx="52766" cy="52766"/>
        </a:xfrm>
        <a:solidFill>
          <a:srgbClr val="2A6496">
            <a:tint val="60000"/>
            <a:hueOff val="0"/>
            <a:satOff val="0"/>
            <a:lumOff val="0"/>
            <a:alphaOff val="0"/>
          </a:srgbClr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gm:spPr>
      <dgm:t>
        <a:bodyPr/>
        <a:lstStyle/>
        <a:p>
          <a:endParaRPr lang="lv-LV" sz="900"/>
        </a:p>
      </dgm:t>
    </dgm:pt>
    <dgm:pt modelId="{F8336097-6CE6-43EE-B9DC-04B191941A97}">
      <dgm:prSet phldrT="[Teksts]" custT="1"/>
      <dgm:spPr>
        <a:xfrm>
          <a:off x="2431996" y="2033194"/>
          <a:ext cx="1331258" cy="387275"/>
        </a:xfrm>
        <a:noFill/>
        <a:ln>
          <a:noFill/>
        </a:ln>
        <a:effectLst/>
      </dgm:spPr>
      <dgm:t>
        <a:bodyPr/>
        <a:lstStyle/>
        <a:p>
          <a:r>
            <a:rPr lang="lv-LV" sz="1400" b="1" dirty="0">
              <a:solidFill>
                <a:srgbClr val="3D87C7">
                  <a:lumMod val="75000"/>
                </a:srgbClr>
              </a:solidFill>
              <a:latin typeface="Times New Roman"/>
              <a:ea typeface="+mn-ea"/>
              <a:cs typeface="+mn-cs"/>
            </a:rPr>
            <a:t>Pakalpojuma sniegšana iedzīvotājiem</a:t>
          </a:r>
        </a:p>
      </dgm:t>
    </dgm:pt>
    <dgm:pt modelId="{99348E30-68D6-40F8-B1F0-9228B54AD240}" type="parTrans" cxnId="{953F69EC-873A-4367-9769-C399F0FE5209}">
      <dgm:prSet/>
      <dgm:spPr/>
      <dgm:t>
        <a:bodyPr/>
        <a:lstStyle/>
        <a:p>
          <a:endParaRPr lang="lv-LV" sz="900"/>
        </a:p>
      </dgm:t>
    </dgm:pt>
    <dgm:pt modelId="{42473B8B-9099-41E1-9585-4D462EF670A7}" type="sibTrans" cxnId="{953F69EC-873A-4367-9769-C399F0FE5209}">
      <dgm:prSet/>
      <dgm:spPr/>
      <dgm:t>
        <a:bodyPr/>
        <a:lstStyle/>
        <a:p>
          <a:endParaRPr lang="lv-LV" sz="900"/>
        </a:p>
      </dgm:t>
    </dgm:pt>
    <dgm:pt modelId="{305ECA60-FC38-41D6-8811-642F507B67CD}">
      <dgm:prSet phldrT="[Teksts]" custT="1"/>
      <dgm:spPr>
        <a:xfrm>
          <a:off x="2884624" y="1136894"/>
          <a:ext cx="878630" cy="387275"/>
        </a:xfrm>
        <a:noFill/>
        <a:ln>
          <a:noFill/>
        </a:ln>
        <a:effectLst/>
      </dgm:spPr>
      <dgm:t>
        <a:bodyPr/>
        <a:lstStyle/>
        <a:p>
          <a:r>
            <a:rPr lang="lv-LV" sz="1400" dirty="0" smtClean="0">
              <a:solidFill>
                <a:srgbClr val="3D87C7">
                  <a:lumMod val="75000"/>
                </a:srgbClr>
              </a:solidFill>
              <a:latin typeface="Times New Roman"/>
              <a:ea typeface="+mn-ea"/>
              <a:cs typeface="+mn-cs"/>
            </a:rPr>
            <a:t>Pašvaldības iestādes vai kapitālsabiedrības sniegts pakalpojums.</a:t>
          </a:r>
          <a:r>
            <a:rPr lang="lv-LV" sz="1400" strike="sngStrike" dirty="0" smtClean="0">
              <a:solidFill>
                <a:srgbClr val="FF0000"/>
              </a:solidFill>
              <a:latin typeface="Times New Roman"/>
              <a:ea typeface="+mn-ea"/>
              <a:cs typeface="+mn-cs"/>
            </a:rPr>
            <a:t> </a:t>
          </a:r>
          <a:endParaRPr lang="lv-LV" sz="1400" strike="sngStrike" dirty="0">
            <a:solidFill>
              <a:srgbClr val="FF0000"/>
            </a:solidFill>
            <a:latin typeface="Times New Roman"/>
            <a:ea typeface="+mn-ea"/>
            <a:cs typeface="+mn-cs"/>
          </a:endParaRPr>
        </a:p>
      </dgm:t>
    </dgm:pt>
    <dgm:pt modelId="{6495F276-D194-41F1-B904-236197CA47F7}" type="parTrans" cxnId="{3900CE17-25AC-4AB7-A041-AD732C91EC1F}">
      <dgm:prSet/>
      <dgm:spPr/>
      <dgm:t>
        <a:bodyPr/>
        <a:lstStyle/>
        <a:p>
          <a:endParaRPr lang="lv-LV"/>
        </a:p>
      </dgm:t>
    </dgm:pt>
    <dgm:pt modelId="{75B125B7-AF8F-4A1A-9A4B-E635B03C6552}" type="sibTrans" cxnId="{3900CE17-25AC-4AB7-A041-AD732C91EC1F}">
      <dgm:prSet/>
      <dgm:spPr/>
      <dgm:t>
        <a:bodyPr/>
        <a:lstStyle/>
        <a:p>
          <a:endParaRPr lang="lv-LV"/>
        </a:p>
      </dgm:t>
    </dgm:pt>
    <dgm:pt modelId="{9CD1BF43-9097-4ACB-844C-DE21DCA70AC3}">
      <dgm:prSet phldrT="[Teksts]" custT="1"/>
      <dgm:spPr>
        <a:xfrm>
          <a:off x="1100737" y="796092"/>
          <a:ext cx="1144882" cy="387275"/>
        </a:xfrm>
        <a:noFill/>
        <a:ln>
          <a:noFill/>
        </a:ln>
        <a:effectLst/>
      </dgm:spPr>
      <dgm:t>
        <a:bodyPr/>
        <a:lstStyle/>
        <a:p>
          <a:pPr algn="l"/>
          <a:r>
            <a:rPr lang="lv-LV" sz="1400" dirty="0" smtClean="0">
              <a:solidFill>
                <a:srgbClr val="3D87C7">
                  <a:lumMod val="75000"/>
                </a:srgbClr>
              </a:solidFill>
              <a:latin typeface="Times New Roman"/>
              <a:ea typeface="+mn-ea"/>
              <a:cs typeface="+mn-cs"/>
            </a:rPr>
            <a:t>Vai pakalpojums tiks sniegts kā brīvprātīgā iniciatīva?</a:t>
          </a:r>
          <a:endParaRPr lang="lv-LV" sz="1400" dirty="0">
            <a:solidFill>
              <a:srgbClr val="3D87C7">
                <a:lumMod val="75000"/>
              </a:srgbClr>
            </a:solidFill>
            <a:latin typeface="Times New Roman"/>
            <a:ea typeface="+mn-ea"/>
            <a:cs typeface="+mn-cs"/>
          </a:endParaRPr>
        </a:p>
      </dgm:t>
    </dgm:pt>
    <dgm:pt modelId="{7B7D0D9E-AE0A-46FB-9F19-ACB3034BA949}" type="parTrans" cxnId="{2AC8D8E4-1FD5-40BE-B32A-523556072B19}">
      <dgm:prSet/>
      <dgm:spPr/>
      <dgm:t>
        <a:bodyPr/>
        <a:lstStyle/>
        <a:p>
          <a:endParaRPr lang="lv-LV"/>
        </a:p>
      </dgm:t>
    </dgm:pt>
    <dgm:pt modelId="{33AC4824-1114-42EF-BFBD-34EABFC12642}" type="sibTrans" cxnId="{2AC8D8E4-1FD5-40BE-B32A-523556072B19}">
      <dgm:prSet/>
      <dgm:spPr/>
      <dgm:t>
        <a:bodyPr/>
        <a:lstStyle/>
        <a:p>
          <a:endParaRPr lang="lv-LV"/>
        </a:p>
      </dgm:t>
    </dgm:pt>
    <dgm:pt modelId="{13E7A46A-9915-485B-A839-177AC88AEA29}" type="pres">
      <dgm:prSet presAssocID="{36F9FC9C-B3FA-4C78-BC40-9338679AF35B}" presName="Name0" presStyleCnt="0">
        <dgm:presLayoutVars>
          <dgm:chMax val="7"/>
          <dgm:chPref val="5"/>
        </dgm:presLayoutVars>
      </dgm:prSet>
      <dgm:spPr/>
      <dgm:t>
        <a:bodyPr/>
        <a:lstStyle/>
        <a:p>
          <a:endParaRPr lang="lv-LV"/>
        </a:p>
      </dgm:t>
    </dgm:pt>
    <dgm:pt modelId="{2E740730-FC07-4ACA-9BC1-E4A2CF67521E}" type="pres">
      <dgm:prSet presAssocID="{36F9FC9C-B3FA-4C78-BC40-9338679AF35B}" presName="arrowNode" presStyleLbl="node1" presStyleIdx="0" presStyleCnt="1" custLinFactNeighborX="-832" custLinFactNeighborY="0"/>
      <dgm:spPr>
        <a:xfrm rot="4396374">
          <a:off x="1224197" y="481654"/>
          <a:ext cx="2089493" cy="1457160"/>
        </a:xfrm>
        <a:prstGeom prst="swooshArrow">
          <a:avLst>
            <a:gd name="adj1" fmla="val 16310"/>
            <a:gd name="adj2" fmla="val 31370"/>
          </a:avLst>
        </a:prstGeom>
        <a:solidFill>
          <a:srgbClr val="2A6496">
            <a:hueOff val="0"/>
            <a:satOff val="0"/>
            <a:lumOff val="0"/>
            <a:alphaOff val="0"/>
          </a:srgbClr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gm:spPr>
      <dgm:t>
        <a:bodyPr/>
        <a:lstStyle/>
        <a:p>
          <a:endParaRPr lang="lv-LV"/>
        </a:p>
      </dgm:t>
    </dgm:pt>
    <dgm:pt modelId="{BD3663D2-821A-49C6-922B-C67A9969CA79}" type="pres">
      <dgm:prSet presAssocID="{EE283F63-7D51-4657-B776-ED8067497573}" presName="txNode1" presStyleLbl="revTx" presStyleIdx="0" presStyleCnt="6" custLinFactNeighborX="-18675" custLinFactNeighborY="3950">
        <dgm:presLayoutVars>
          <dgm:bulletEnabled val="1"/>
        </dgm:presLayoutVars>
      </dgm:prSet>
      <dgm:spPr>
        <a:prstGeom prst="rect">
          <a:avLst/>
        </a:prstGeom>
      </dgm:spPr>
      <dgm:t>
        <a:bodyPr/>
        <a:lstStyle/>
        <a:p>
          <a:endParaRPr lang="lv-LV"/>
        </a:p>
      </dgm:t>
    </dgm:pt>
    <dgm:pt modelId="{51F40554-11D9-40E8-8EB2-E450F3866E59}" type="pres">
      <dgm:prSet presAssocID="{ABDD7405-2C54-4359-B91D-36A55F720B56}" presName="txNode2" presStyleLbl="revTx" presStyleIdx="1" presStyleCnt="6">
        <dgm:presLayoutVars>
          <dgm:bulletEnabled val="1"/>
        </dgm:presLayoutVars>
      </dgm:prSet>
      <dgm:spPr>
        <a:prstGeom prst="rect">
          <a:avLst/>
        </a:prstGeom>
      </dgm:spPr>
      <dgm:t>
        <a:bodyPr/>
        <a:lstStyle/>
        <a:p>
          <a:endParaRPr lang="lv-LV"/>
        </a:p>
      </dgm:t>
    </dgm:pt>
    <dgm:pt modelId="{AEE500A3-049C-4569-A402-F382C6FF4D15}" type="pres">
      <dgm:prSet presAssocID="{4C73299F-46C7-4C11-9D93-F01350EA02D6}" presName="dotNode2" presStyleCnt="0"/>
      <dgm:spPr/>
    </dgm:pt>
    <dgm:pt modelId="{7E20F7FA-8D3B-4366-B4E7-9DC38E9B0E4F}" type="pres">
      <dgm:prSet presAssocID="{4C73299F-46C7-4C11-9D93-F01350EA02D6}" presName="dotRepeatNode" presStyleLbl="fgShp" presStyleIdx="0" presStyleCnt="4"/>
      <dgm:spPr>
        <a:prstGeom prst="ellipse">
          <a:avLst/>
        </a:prstGeom>
      </dgm:spPr>
      <dgm:t>
        <a:bodyPr/>
        <a:lstStyle/>
        <a:p>
          <a:endParaRPr lang="lv-LV"/>
        </a:p>
      </dgm:t>
    </dgm:pt>
    <dgm:pt modelId="{33326528-DA68-42DE-BDD7-81E1AB09461E}" type="pres">
      <dgm:prSet presAssocID="{9CD1BF43-9097-4ACB-844C-DE21DCA70AC3}" presName="txNode3" presStyleLbl="revTx" presStyleIdx="2" presStyleCnt="6" custScaleX="152334" custLinFactNeighborX="-8733" custLinFactNeighborY="10125">
        <dgm:presLayoutVars>
          <dgm:bulletEnabled val="1"/>
        </dgm:presLayoutVars>
      </dgm:prSet>
      <dgm:spPr/>
      <dgm:t>
        <a:bodyPr/>
        <a:lstStyle/>
        <a:p>
          <a:endParaRPr lang="lv-LV"/>
        </a:p>
      </dgm:t>
    </dgm:pt>
    <dgm:pt modelId="{DC71D3DD-7D82-4808-834B-B92464F88278}" type="pres">
      <dgm:prSet presAssocID="{33AC4824-1114-42EF-BFBD-34EABFC12642}" presName="dotNode3" presStyleCnt="0"/>
      <dgm:spPr/>
    </dgm:pt>
    <dgm:pt modelId="{26FCDA9D-3C05-4509-9642-8185285E55CC}" type="pres">
      <dgm:prSet presAssocID="{33AC4824-1114-42EF-BFBD-34EABFC12642}" presName="dotRepeatNode" presStyleLbl="fgShp" presStyleIdx="1" presStyleCnt="4"/>
      <dgm:spPr/>
      <dgm:t>
        <a:bodyPr/>
        <a:lstStyle/>
        <a:p>
          <a:endParaRPr lang="lv-LV"/>
        </a:p>
      </dgm:t>
    </dgm:pt>
    <dgm:pt modelId="{34B151BB-354C-4BEE-AAF6-31898E0DC58C}" type="pres">
      <dgm:prSet presAssocID="{02F1B509-119F-441C-8C6A-06BA05062993}" presName="txNode4" presStyleLbl="revTx" presStyleIdx="3" presStyleCnt="6" custLinFactNeighborX="4111" custLinFactNeighborY="3500">
        <dgm:presLayoutVars>
          <dgm:bulletEnabled val="1"/>
        </dgm:presLayoutVars>
      </dgm:prSet>
      <dgm:spPr/>
      <dgm:t>
        <a:bodyPr/>
        <a:lstStyle/>
        <a:p>
          <a:endParaRPr lang="lv-LV"/>
        </a:p>
      </dgm:t>
    </dgm:pt>
    <dgm:pt modelId="{703750E6-8195-493F-A706-DE3238BC4D08}" type="pres">
      <dgm:prSet presAssocID="{95143E55-9829-4073-93CE-025A68D44D06}" presName="dotNode4" presStyleCnt="0"/>
      <dgm:spPr/>
    </dgm:pt>
    <dgm:pt modelId="{7F0A372C-530F-4772-B1CF-0D0131EE0EBF}" type="pres">
      <dgm:prSet presAssocID="{95143E55-9829-4073-93CE-025A68D44D06}" presName="dotRepeatNode" presStyleLbl="fgShp" presStyleIdx="2" presStyleCnt="4"/>
      <dgm:spPr>
        <a:prstGeom prst="ellipse">
          <a:avLst/>
        </a:prstGeom>
      </dgm:spPr>
      <dgm:t>
        <a:bodyPr/>
        <a:lstStyle/>
        <a:p>
          <a:endParaRPr lang="lv-LV"/>
        </a:p>
      </dgm:t>
    </dgm:pt>
    <dgm:pt modelId="{85DBF1D1-9064-4DAA-B8B1-6824BF886BA9}" type="pres">
      <dgm:prSet presAssocID="{305ECA60-FC38-41D6-8811-642F507B67CD}" presName="txNode5" presStyleLbl="revTx" presStyleIdx="4" presStyleCnt="6" custLinFactNeighborX="-4674" custLinFactNeighborY="-413">
        <dgm:presLayoutVars>
          <dgm:bulletEnabled val="1"/>
        </dgm:presLayoutVars>
      </dgm:prSet>
      <dgm:spPr/>
      <dgm:t>
        <a:bodyPr/>
        <a:lstStyle/>
        <a:p>
          <a:endParaRPr lang="lv-LV"/>
        </a:p>
      </dgm:t>
    </dgm:pt>
    <dgm:pt modelId="{D0E710D7-C642-4B6B-8213-885931238B87}" type="pres">
      <dgm:prSet presAssocID="{75B125B7-AF8F-4A1A-9A4B-E635B03C6552}" presName="dotNode5" presStyleCnt="0"/>
      <dgm:spPr/>
    </dgm:pt>
    <dgm:pt modelId="{ACD5D097-BC5B-4351-9DC0-B8AC24ADB271}" type="pres">
      <dgm:prSet presAssocID="{75B125B7-AF8F-4A1A-9A4B-E635B03C6552}" presName="dotRepeatNode" presStyleLbl="fgShp" presStyleIdx="3" presStyleCnt="4"/>
      <dgm:spPr/>
      <dgm:t>
        <a:bodyPr/>
        <a:lstStyle/>
        <a:p>
          <a:endParaRPr lang="lv-LV"/>
        </a:p>
      </dgm:t>
    </dgm:pt>
    <dgm:pt modelId="{716D05E5-8B80-4FAB-83C1-43296FC9932C}" type="pres">
      <dgm:prSet presAssocID="{F8336097-6CE6-43EE-B9DC-04B191941A97}" presName="txNode6" presStyleLbl="revTx" presStyleIdx="5" presStyleCnt="6">
        <dgm:presLayoutVars>
          <dgm:bulletEnabled val="1"/>
        </dgm:presLayoutVars>
      </dgm:prSet>
      <dgm:spPr/>
      <dgm:t>
        <a:bodyPr/>
        <a:lstStyle/>
        <a:p>
          <a:endParaRPr lang="lv-LV"/>
        </a:p>
      </dgm:t>
    </dgm:pt>
  </dgm:ptLst>
  <dgm:cxnLst>
    <dgm:cxn modelId="{051803D0-BDB7-4EEC-BF2C-F0AAD445C2D9}" type="presOf" srcId="{305ECA60-FC38-41D6-8811-642F507B67CD}" destId="{85DBF1D1-9064-4DAA-B8B1-6824BF886BA9}" srcOrd="0" destOrd="0" presId="urn:microsoft.com/office/officeart/2009/3/layout/DescendingProcess"/>
    <dgm:cxn modelId="{8A37A9BF-4D57-4A79-9C1C-DF82A56FDDA0}" type="presOf" srcId="{36F9FC9C-B3FA-4C78-BC40-9338679AF35B}" destId="{13E7A46A-9915-485B-A839-177AC88AEA29}" srcOrd="0" destOrd="0" presId="urn:microsoft.com/office/officeart/2009/3/layout/DescendingProcess"/>
    <dgm:cxn modelId="{2AC8D8E4-1FD5-40BE-B32A-523556072B19}" srcId="{36F9FC9C-B3FA-4C78-BC40-9338679AF35B}" destId="{9CD1BF43-9097-4ACB-844C-DE21DCA70AC3}" srcOrd="2" destOrd="0" parTransId="{7B7D0D9E-AE0A-46FB-9F19-ACB3034BA949}" sibTransId="{33AC4824-1114-42EF-BFBD-34EABFC12642}"/>
    <dgm:cxn modelId="{433944BF-34A6-464E-B1DD-BD323248BA3F}" type="presOf" srcId="{4C73299F-46C7-4C11-9D93-F01350EA02D6}" destId="{7E20F7FA-8D3B-4366-B4E7-9DC38E9B0E4F}" srcOrd="0" destOrd="0" presId="urn:microsoft.com/office/officeart/2009/3/layout/DescendingProcess"/>
    <dgm:cxn modelId="{FED9C337-AE6F-433E-B601-94BF427C2547}" srcId="{36F9FC9C-B3FA-4C78-BC40-9338679AF35B}" destId="{EE283F63-7D51-4657-B776-ED8067497573}" srcOrd="0" destOrd="0" parTransId="{FB6ACDA1-81AA-4C3D-86FF-EA5ABC62860A}" sibTransId="{97C1C670-7713-4FC0-AB6F-FF3F60AE6D97}"/>
    <dgm:cxn modelId="{D993EE28-B058-4EBD-88A5-166DE20124C1}" type="presOf" srcId="{9CD1BF43-9097-4ACB-844C-DE21DCA70AC3}" destId="{33326528-DA68-42DE-BDD7-81E1AB09461E}" srcOrd="0" destOrd="0" presId="urn:microsoft.com/office/officeart/2009/3/layout/DescendingProcess"/>
    <dgm:cxn modelId="{D90D8C24-6490-4505-A218-9E2F94C3380F}" srcId="{36F9FC9C-B3FA-4C78-BC40-9338679AF35B}" destId="{02F1B509-119F-441C-8C6A-06BA05062993}" srcOrd="3" destOrd="0" parTransId="{0A9EC0B3-2906-4794-ADD7-EC5F9B476E37}" sibTransId="{95143E55-9829-4073-93CE-025A68D44D06}"/>
    <dgm:cxn modelId="{F5561173-6A07-4FDF-AB12-22BB86207D83}" type="presOf" srcId="{95143E55-9829-4073-93CE-025A68D44D06}" destId="{7F0A372C-530F-4772-B1CF-0D0131EE0EBF}" srcOrd="0" destOrd="0" presId="urn:microsoft.com/office/officeart/2009/3/layout/DescendingProcess"/>
    <dgm:cxn modelId="{3900CE17-25AC-4AB7-A041-AD732C91EC1F}" srcId="{36F9FC9C-B3FA-4C78-BC40-9338679AF35B}" destId="{305ECA60-FC38-41D6-8811-642F507B67CD}" srcOrd="4" destOrd="0" parTransId="{6495F276-D194-41F1-B904-236197CA47F7}" sibTransId="{75B125B7-AF8F-4A1A-9A4B-E635B03C6552}"/>
    <dgm:cxn modelId="{E99A724A-1F05-4775-8828-8E3BF7FAD8F4}" type="presOf" srcId="{F8336097-6CE6-43EE-B9DC-04B191941A97}" destId="{716D05E5-8B80-4FAB-83C1-43296FC9932C}" srcOrd="0" destOrd="0" presId="urn:microsoft.com/office/officeart/2009/3/layout/DescendingProcess"/>
    <dgm:cxn modelId="{B68165DD-D2EC-49FE-B8E5-8BD4A1C3D82B}" type="presOf" srcId="{02F1B509-119F-441C-8C6A-06BA05062993}" destId="{34B151BB-354C-4BEE-AAF6-31898E0DC58C}" srcOrd="0" destOrd="0" presId="urn:microsoft.com/office/officeart/2009/3/layout/DescendingProcess"/>
    <dgm:cxn modelId="{953F69EC-873A-4367-9769-C399F0FE5209}" srcId="{36F9FC9C-B3FA-4C78-BC40-9338679AF35B}" destId="{F8336097-6CE6-43EE-B9DC-04B191941A97}" srcOrd="5" destOrd="0" parTransId="{99348E30-68D6-40F8-B1F0-9228B54AD240}" sibTransId="{42473B8B-9099-41E1-9585-4D462EF670A7}"/>
    <dgm:cxn modelId="{FCBC80B0-469B-4C98-8FFF-C15D1CA51F10}" type="presOf" srcId="{EE283F63-7D51-4657-B776-ED8067497573}" destId="{BD3663D2-821A-49C6-922B-C67A9969CA79}" srcOrd="0" destOrd="0" presId="urn:microsoft.com/office/officeart/2009/3/layout/DescendingProcess"/>
    <dgm:cxn modelId="{BF4B357A-F281-44AE-84F7-262D3221C499}" srcId="{36F9FC9C-B3FA-4C78-BC40-9338679AF35B}" destId="{ABDD7405-2C54-4359-B91D-36A55F720B56}" srcOrd="1" destOrd="0" parTransId="{82721F7E-A926-462A-BECB-50D668777785}" sibTransId="{4C73299F-46C7-4C11-9D93-F01350EA02D6}"/>
    <dgm:cxn modelId="{433C19D3-26FE-4759-9A09-4A1B33F92B34}" type="presOf" srcId="{75B125B7-AF8F-4A1A-9A4B-E635B03C6552}" destId="{ACD5D097-BC5B-4351-9DC0-B8AC24ADB271}" srcOrd="0" destOrd="0" presId="urn:microsoft.com/office/officeart/2009/3/layout/DescendingProcess"/>
    <dgm:cxn modelId="{76F7FEC9-D461-4377-B98B-773E773E041E}" type="presOf" srcId="{33AC4824-1114-42EF-BFBD-34EABFC12642}" destId="{26FCDA9D-3C05-4509-9642-8185285E55CC}" srcOrd="0" destOrd="0" presId="urn:microsoft.com/office/officeart/2009/3/layout/DescendingProcess"/>
    <dgm:cxn modelId="{02167FDD-A4E8-4A45-8829-11291602DC82}" type="presOf" srcId="{ABDD7405-2C54-4359-B91D-36A55F720B56}" destId="{51F40554-11D9-40E8-8EB2-E450F3866E59}" srcOrd="0" destOrd="0" presId="urn:microsoft.com/office/officeart/2009/3/layout/DescendingProcess"/>
    <dgm:cxn modelId="{86254B53-6F64-428E-9560-FAEF75C41230}" type="presParOf" srcId="{13E7A46A-9915-485B-A839-177AC88AEA29}" destId="{2E740730-FC07-4ACA-9BC1-E4A2CF67521E}" srcOrd="0" destOrd="0" presId="urn:microsoft.com/office/officeart/2009/3/layout/DescendingProcess"/>
    <dgm:cxn modelId="{203B2B2C-F295-4B39-AC0B-EEA07512DD30}" type="presParOf" srcId="{13E7A46A-9915-485B-A839-177AC88AEA29}" destId="{BD3663D2-821A-49C6-922B-C67A9969CA79}" srcOrd="1" destOrd="0" presId="urn:microsoft.com/office/officeart/2009/3/layout/DescendingProcess"/>
    <dgm:cxn modelId="{68B89483-3E78-452A-BCCD-5258F405F279}" type="presParOf" srcId="{13E7A46A-9915-485B-A839-177AC88AEA29}" destId="{51F40554-11D9-40E8-8EB2-E450F3866E59}" srcOrd="2" destOrd="0" presId="urn:microsoft.com/office/officeart/2009/3/layout/DescendingProcess"/>
    <dgm:cxn modelId="{63FF7D90-4B05-44C4-BEE0-CA52BF231744}" type="presParOf" srcId="{13E7A46A-9915-485B-A839-177AC88AEA29}" destId="{AEE500A3-049C-4569-A402-F382C6FF4D15}" srcOrd="3" destOrd="0" presId="urn:microsoft.com/office/officeart/2009/3/layout/DescendingProcess"/>
    <dgm:cxn modelId="{90A74DA3-B8B0-4592-B121-1671C08F5138}" type="presParOf" srcId="{AEE500A3-049C-4569-A402-F382C6FF4D15}" destId="{7E20F7FA-8D3B-4366-B4E7-9DC38E9B0E4F}" srcOrd="0" destOrd="0" presId="urn:microsoft.com/office/officeart/2009/3/layout/DescendingProcess"/>
    <dgm:cxn modelId="{56ABB962-6EFC-438A-8B87-4C1AA5C9F89C}" type="presParOf" srcId="{13E7A46A-9915-485B-A839-177AC88AEA29}" destId="{33326528-DA68-42DE-BDD7-81E1AB09461E}" srcOrd="4" destOrd="0" presId="urn:microsoft.com/office/officeart/2009/3/layout/DescendingProcess"/>
    <dgm:cxn modelId="{89D49268-7185-45F2-A970-5D60D7517271}" type="presParOf" srcId="{13E7A46A-9915-485B-A839-177AC88AEA29}" destId="{DC71D3DD-7D82-4808-834B-B92464F88278}" srcOrd="5" destOrd="0" presId="urn:microsoft.com/office/officeart/2009/3/layout/DescendingProcess"/>
    <dgm:cxn modelId="{E8DCDD63-B07E-4516-B5B6-2D839085E309}" type="presParOf" srcId="{DC71D3DD-7D82-4808-834B-B92464F88278}" destId="{26FCDA9D-3C05-4509-9642-8185285E55CC}" srcOrd="0" destOrd="0" presId="urn:microsoft.com/office/officeart/2009/3/layout/DescendingProcess"/>
    <dgm:cxn modelId="{469EF8C8-0FAD-4AC3-A8DA-BA491E291B71}" type="presParOf" srcId="{13E7A46A-9915-485B-A839-177AC88AEA29}" destId="{34B151BB-354C-4BEE-AAF6-31898E0DC58C}" srcOrd="6" destOrd="0" presId="urn:microsoft.com/office/officeart/2009/3/layout/DescendingProcess"/>
    <dgm:cxn modelId="{59D8EC4C-98DE-4943-81DD-7971AC362E29}" type="presParOf" srcId="{13E7A46A-9915-485B-A839-177AC88AEA29}" destId="{703750E6-8195-493F-A706-DE3238BC4D08}" srcOrd="7" destOrd="0" presId="urn:microsoft.com/office/officeart/2009/3/layout/DescendingProcess"/>
    <dgm:cxn modelId="{E6BD3E2F-F739-49F6-BDBB-D1DA7E0F9911}" type="presParOf" srcId="{703750E6-8195-493F-A706-DE3238BC4D08}" destId="{7F0A372C-530F-4772-B1CF-0D0131EE0EBF}" srcOrd="0" destOrd="0" presId="urn:microsoft.com/office/officeart/2009/3/layout/DescendingProcess"/>
    <dgm:cxn modelId="{3B6747AC-241D-4DFF-9673-D1158187FFEB}" type="presParOf" srcId="{13E7A46A-9915-485B-A839-177AC88AEA29}" destId="{85DBF1D1-9064-4DAA-B8B1-6824BF886BA9}" srcOrd="8" destOrd="0" presId="urn:microsoft.com/office/officeart/2009/3/layout/DescendingProcess"/>
    <dgm:cxn modelId="{BABB5A2B-B98F-4B25-B68D-0EE65796D039}" type="presParOf" srcId="{13E7A46A-9915-485B-A839-177AC88AEA29}" destId="{D0E710D7-C642-4B6B-8213-885931238B87}" srcOrd="9" destOrd="0" presId="urn:microsoft.com/office/officeart/2009/3/layout/DescendingProcess"/>
    <dgm:cxn modelId="{EE1C5B0B-8FB7-4370-AB1E-422A2DB57C63}" type="presParOf" srcId="{D0E710D7-C642-4B6B-8213-885931238B87}" destId="{ACD5D097-BC5B-4351-9DC0-B8AC24ADB271}" srcOrd="0" destOrd="0" presId="urn:microsoft.com/office/officeart/2009/3/layout/DescendingProcess"/>
    <dgm:cxn modelId="{5BB5EF53-5E38-45B5-9E06-412EF369029C}" type="presParOf" srcId="{13E7A46A-9915-485B-A839-177AC88AEA29}" destId="{716D05E5-8B80-4FAB-83C1-43296FC9932C}" srcOrd="10" destOrd="0" presId="urn:microsoft.com/office/officeart/2009/3/layout/Descending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E740730-FC07-4ACA-9BC1-E4A2CF67521E}">
      <dsp:nvSpPr>
        <dsp:cNvPr id="0" name=""/>
        <dsp:cNvSpPr/>
      </dsp:nvSpPr>
      <dsp:spPr>
        <a:xfrm rot="4396374">
          <a:off x="2097380" y="900631"/>
          <a:ext cx="3907079" cy="2724700"/>
        </a:xfrm>
        <a:prstGeom prst="swooshArrow">
          <a:avLst>
            <a:gd name="adj1" fmla="val 16310"/>
            <a:gd name="adj2" fmla="val 31370"/>
          </a:avLst>
        </a:prstGeom>
        <a:solidFill>
          <a:srgbClr val="2A6496">
            <a:hueOff val="0"/>
            <a:satOff val="0"/>
            <a:lumOff val="0"/>
            <a:alphaOff val="0"/>
          </a:srgbClr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E20F7FA-8D3B-4366-B4E7-9DC38E9B0E4F}">
      <dsp:nvSpPr>
        <dsp:cNvPr id="0" name=""/>
        <dsp:cNvSpPr/>
      </dsp:nvSpPr>
      <dsp:spPr>
        <a:xfrm>
          <a:off x="3460118" y="1169508"/>
          <a:ext cx="98665" cy="98665"/>
        </a:xfrm>
        <a:prstGeom prst="ellipse">
          <a:avLst/>
        </a:prstGeom>
        <a:solidFill>
          <a:srgbClr val="2A6496">
            <a:tint val="60000"/>
            <a:hueOff val="0"/>
            <a:satOff val="0"/>
            <a:lumOff val="0"/>
            <a:alphaOff val="0"/>
          </a:srgbClr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6FCDA9D-3C05-4509-9642-8185285E55CC}">
      <dsp:nvSpPr>
        <dsp:cNvPr id="0" name=""/>
        <dsp:cNvSpPr/>
      </dsp:nvSpPr>
      <dsp:spPr>
        <a:xfrm>
          <a:off x="4017219" y="1597212"/>
          <a:ext cx="98665" cy="98665"/>
        </a:xfrm>
        <a:prstGeom prst="ellipse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F0A372C-530F-4772-B1CF-0D0131EE0EBF}">
      <dsp:nvSpPr>
        <dsp:cNvPr id="0" name=""/>
        <dsp:cNvSpPr/>
      </dsp:nvSpPr>
      <dsp:spPr>
        <a:xfrm>
          <a:off x="4518062" y="2097783"/>
          <a:ext cx="98665" cy="98665"/>
        </a:xfrm>
        <a:prstGeom prst="ellipse">
          <a:avLst/>
        </a:prstGeom>
        <a:solidFill>
          <a:srgbClr val="2A6496">
            <a:tint val="60000"/>
            <a:hueOff val="0"/>
            <a:satOff val="0"/>
            <a:lumOff val="0"/>
            <a:alphaOff val="0"/>
          </a:srgbClr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D3663D2-821A-49C6-922B-C67A9969CA79}">
      <dsp:nvSpPr>
        <dsp:cNvPr id="0" name=""/>
        <dsp:cNvSpPr/>
      </dsp:nvSpPr>
      <dsp:spPr>
        <a:xfrm>
          <a:off x="1522521" y="28604"/>
          <a:ext cx="1842066" cy="72415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" tIns="17780" rIns="17780" bIns="17780" numCol="1" spcCol="1270" anchor="b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v-LV" sz="1400" kern="1200" dirty="0">
              <a:solidFill>
                <a:srgbClr val="3D87C7">
                  <a:lumMod val="75000"/>
                </a:srgbClr>
              </a:solidFill>
              <a:latin typeface="Times New Roman"/>
              <a:ea typeface="+mn-ea"/>
              <a:cs typeface="+mn-cs"/>
            </a:rPr>
            <a:t>Nepieciešamība pēc pakalpojuma.</a:t>
          </a:r>
        </a:p>
      </dsp:txBody>
      <dsp:txXfrm>
        <a:off x="1522521" y="28604"/>
        <a:ext cx="1842066" cy="724154"/>
      </dsp:txXfrm>
    </dsp:sp>
    <dsp:sp modelId="{51F40554-11D9-40E8-8EB2-E450F3866E59}">
      <dsp:nvSpPr>
        <dsp:cNvPr id="0" name=""/>
        <dsp:cNvSpPr/>
      </dsp:nvSpPr>
      <dsp:spPr>
        <a:xfrm>
          <a:off x="4106878" y="856764"/>
          <a:ext cx="2738207" cy="72415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v-LV" sz="1400" kern="1200" dirty="0">
              <a:solidFill>
                <a:srgbClr val="3D87C7">
                  <a:lumMod val="75000"/>
                </a:srgbClr>
              </a:solidFill>
              <a:latin typeface="Times New Roman"/>
              <a:ea typeface="+mn-ea"/>
              <a:cs typeface="+mn-cs"/>
            </a:rPr>
            <a:t>Vai pakalpojums atbilst pašvaldības funkcijām?</a:t>
          </a:r>
        </a:p>
      </dsp:txBody>
      <dsp:txXfrm>
        <a:off x="4106878" y="856764"/>
        <a:ext cx="2738207" cy="724154"/>
      </dsp:txXfrm>
    </dsp:sp>
    <dsp:sp modelId="{33326528-DA68-42DE-BDD7-81E1AB09461E}">
      <dsp:nvSpPr>
        <dsp:cNvPr id="0" name=""/>
        <dsp:cNvSpPr/>
      </dsp:nvSpPr>
      <dsp:spPr>
        <a:xfrm>
          <a:off x="1223645" y="1357788"/>
          <a:ext cx="2806094" cy="72415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v-LV" sz="1400" kern="1200" dirty="0" smtClean="0">
              <a:solidFill>
                <a:srgbClr val="3D87C7">
                  <a:lumMod val="75000"/>
                </a:srgbClr>
              </a:solidFill>
              <a:latin typeface="Times New Roman"/>
              <a:ea typeface="+mn-ea"/>
              <a:cs typeface="+mn-cs"/>
            </a:rPr>
            <a:t>Vai pakalpojums tiks sniegts kā brīvprātīgā iniciatīva?</a:t>
          </a:r>
          <a:endParaRPr lang="lv-LV" sz="1400" kern="1200" dirty="0">
            <a:solidFill>
              <a:srgbClr val="3D87C7">
                <a:lumMod val="75000"/>
              </a:srgbClr>
            </a:solidFill>
            <a:latin typeface="Times New Roman"/>
            <a:ea typeface="+mn-ea"/>
            <a:cs typeface="+mn-cs"/>
          </a:endParaRPr>
        </a:p>
      </dsp:txBody>
      <dsp:txXfrm>
        <a:off x="1223645" y="1357788"/>
        <a:ext cx="2806094" cy="724154"/>
      </dsp:txXfrm>
    </dsp:sp>
    <dsp:sp modelId="{ACD5D097-BC5B-4351-9DC0-B8AC24ADB271}">
      <dsp:nvSpPr>
        <dsp:cNvPr id="0" name=""/>
        <dsp:cNvSpPr/>
      </dsp:nvSpPr>
      <dsp:spPr>
        <a:xfrm>
          <a:off x="4880501" y="2648593"/>
          <a:ext cx="98665" cy="98665"/>
        </a:xfrm>
        <a:prstGeom prst="ellipse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4B151BB-354C-4BEE-AAF6-31898E0DC58C}">
      <dsp:nvSpPr>
        <dsp:cNvPr id="0" name=""/>
        <dsp:cNvSpPr/>
      </dsp:nvSpPr>
      <dsp:spPr>
        <a:xfrm>
          <a:off x="5078746" y="1810385"/>
          <a:ext cx="1842066" cy="72415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v-LV" sz="1400" kern="1200" dirty="0">
              <a:solidFill>
                <a:srgbClr val="3D87C7">
                  <a:lumMod val="75000"/>
                </a:srgbClr>
              </a:solidFill>
              <a:latin typeface="Times New Roman"/>
              <a:ea typeface="+mn-ea"/>
              <a:cs typeface="+mn-cs"/>
            </a:rPr>
            <a:t>Vai tirgus spēj nodrošināt pakalpojuma sniegšanu?</a:t>
          </a:r>
        </a:p>
      </dsp:txBody>
      <dsp:txXfrm>
        <a:off x="5078746" y="1810385"/>
        <a:ext cx="1842066" cy="724154"/>
      </dsp:txXfrm>
    </dsp:sp>
    <dsp:sp modelId="{85DBF1D1-9064-4DAA-B8B1-6824BF886BA9}">
      <dsp:nvSpPr>
        <dsp:cNvPr id="0" name=""/>
        <dsp:cNvSpPr/>
      </dsp:nvSpPr>
      <dsp:spPr>
        <a:xfrm>
          <a:off x="1738543" y="2332858"/>
          <a:ext cx="2738207" cy="72415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v-LV" sz="1400" kern="1200" dirty="0" smtClean="0">
              <a:solidFill>
                <a:srgbClr val="3D87C7">
                  <a:lumMod val="75000"/>
                </a:srgbClr>
              </a:solidFill>
              <a:latin typeface="Times New Roman"/>
              <a:ea typeface="+mn-ea"/>
              <a:cs typeface="+mn-cs"/>
            </a:rPr>
            <a:t>Pašvaldības iestādes vai kapitālsabiedrības sniegts pakalpojums.</a:t>
          </a:r>
          <a:r>
            <a:rPr lang="lv-LV" sz="1400" strike="sngStrike" kern="1200" dirty="0" smtClean="0">
              <a:solidFill>
                <a:srgbClr val="FF0000"/>
              </a:solidFill>
              <a:latin typeface="Times New Roman"/>
              <a:ea typeface="+mn-ea"/>
              <a:cs typeface="+mn-cs"/>
            </a:rPr>
            <a:t> </a:t>
          </a:r>
          <a:endParaRPr lang="lv-LV" sz="1400" strike="sngStrike" kern="1200" dirty="0">
            <a:solidFill>
              <a:srgbClr val="FF0000"/>
            </a:solidFill>
            <a:latin typeface="Times New Roman"/>
            <a:ea typeface="+mn-ea"/>
            <a:cs typeface="+mn-cs"/>
          </a:endParaRPr>
        </a:p>
      </dsp:txBody>
      <dsp:txXfrm>
        <a:off x="1738543" y="2332858"/>
        <a:ext cx="2738207" cy="724154"/>
      </dsp:txXfrm>
    </dsp:sp>
    <dsp:sp modelId="{716D05E5-8B80-4FAB-83C1-43296FC9932C}">
      <dsp:nvSpPr>
        <dsp:cNvPr id="0" name=""/>
        <dsp:cNvSpPr/>
      </dsp:nvSpPr>
      <dsp:spPr>
        <a:xfrm>
          <a:off x="4355806" y="3801808"/>
          <a:ext cx="2489279" cy="72415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" tIns="17780" rIns="17780" bIns="17780" numCol="1" spcCol="1270" anchor="t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v-LV" sz="1400" b="1" kern="1200" dirty="0">
              <a:solidFill>
                <a:srgbClr val="3D87C7">
                  <a:lumMod val="75000"/>
                </a:srgbClr>
              </a:solidFill>
              <a:latin typeface="Times New Roman"/>
              <a:ea typeface="+mn-ea"/>
              <a:cs typeface="+mn-cs"/>
            </a:rPr>
            <a:t>Pakalpojuma sniegšana iedzīvotājiem</a:t>
          </a:r>
        </a:p>
      </dsp:txBody>
      <dsp:txXfrm>
        <a:off x="4355806" y="3801808"/>
        <a:ext cx="2489279" cy="72415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9/3/layout/DescendingProcess">
  <dgm:title val=""/>
  <dgm:desc val=""/>
  <dgm:catLst>
    <dgm:cat type="process" pri="235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clrData>
  <dgm:layoutNode name="Name0">
    <dgm:varLst>
      <dgm:chMax val="7"/>
      <dgm:chPref val="5"/>
    </dgm:varLst>
    <dgm:alg type="composite">
      <dgm:param type="ar" val="1.1"/>
    </dgm:alg>
    <dgm:shape xmlns:r="http://schemas.openxmlformats.org/officeDocument/2006/relationships" r:blip="">
      <dgm:adjLst/>
    </dgm:shape>
    <dgm:choose name="Name1">
      <dgm:if name="Name2" axis="ch" ptType="node" func="cnt" op="equ" val="1">
        <dgm:constrLst>
          <dgm:constr type="primFontSz" for="ch" ptType="node" op="equ" val="65"/>
          <dgm:constr type="w" for="ch" forName="arrowNode" refType="w" fact="0.75"/>
          <dgm:constr type="h" for="ch" forName="arrowNode" refType="h"/>
          <dgm:constr type="l" for="ch" forName="arrowNode" refType="w" fact="0.07"/>
          <dgm:constr type="t" for="ch" forName="arrowNode"/>
          <dgm:constr type="l" for="ch" forName="txNode1" refType="w" fact="0"/>
          <dgm:constr type="t" for="ch" forName="txNode1" refType="h" fact="0"/>
          <dgm:constr type="r" for="ch" forName="txNode1" refType="w" fact="0.37"/>
          <dgm:constr type="h" for="ch" forName="txNode1" refType="h" fact="0.16"/>
        </dgm:constrLst>
      </dgm:if>
      <dgm:if name="Name3" axis="ch" ptType="node" func="cnt" op="equ" val="2">
        <dgm:constrLst>
          <dgm:constr type="primFontSz" for="ch" ptType="node" op="equ" val="65"/>
          <dgm:constr type="w" for="ch" forName="arrowNode" refType="w" fact="0.75"/>
          <dgm:constr type="h" for="ch" forName="arrowNode" refType="h"/>
          <dgm:constr type="l" for="ch" forName="arrowNode" refType="w" fact="0.07"/>
          <dgm:constr type="t" for="ch" forName="arrowNode"/>
          <dgm:constr type="l" for="ch" forName="txNode1" refType="w" fact="0"/>
          <dgm:constr type="t" for="ch" forName="txNode1" refType="h" fact="0"/>
          <dgm:constr type="r" for="ch" forName="txNode1" refType="w" fact="0.37"/>
          <dgm:constr type="h" for="ch" forName="txNode1" refType="h" fact="0.16"/>
          <dgm:constr type="l" for="ch" forName="txNode2" refType="w" fact="0.5"/>
          <dgm:constr type="b" for="ch" forName="txNode2" refType="h"/>
          <dgm:constr type="r" for="ch" forName="txNode2" refType="w"/>
          <dgm:constr type="h" for="ch" forName="txNode2" refType="h" fact="0.16"/>
        </dgm:constrLst>
      </dgm:if>
      <dgm:if name="Name4" axis="ch" ptType="node" func="cnt" op="equ" val="3">
        <dgm:constrLst>
          <dgm:constr type="primFontSz" for="ch" ptType="node" op="equ" val="65"/>
          <dgm:constr type="w" for="ch" forName="arrowNode" refType="w" fact="0.75"/>
          <dgm:constr type="h" for="ch" forName="arrowNode" refType="h"/>
          <dgm:constr type="l" for="ch" forName="arrowNode" refType="w" fact="0.07"/>
          <dgm:constr type="t" for="ch" forName="arrowNode"/>
          <dgm:constr type="l" for="ch" forName="txNode1" refType="w" fact="0"/>
          <dgm:constr type="t" for="ch" forName="txNode1" refType="h" fact="0"/>
          <dgm:constr type="r" for="ch" forName="txNode1" refType="w" fact="0.37"/>
          <dgm:constr type="h" for="ch" forName="txNode1" refType="h" fact="0.16"/>
          <dgm:constr type="l" for="ch" forName="txNode2" refType="w" fact="0.56"/>
          <dgm:constr type="ctrY" for="ch" forName="txNode2" refType="h" fact="0.3992"/>
          <dgm:constr type="r" for="ch" forName="txNode2" refType="w"/>
          <dgm:constr type="h" for="ch" forName="txNode2" refType="h" fact="0.16"/>
          <dgm:constr type="l" for="ch" forName="txNode3" refType="w" fact="0.5"/>
          <dgm:constr type="b" for="ch" forName="txNode3" refType="h"/>
          <dgm:constr type="r" for="ch" forName="txNode3" refType="w"/>
          <dgm:constr type="h" for="ch" forName="txNode3" refType="h" fact="0.16"/>
          <dgm:constr type="ctrX" for="ch" forName="dotNode2" refType="w" fact="0.4782"/>
          <dgm:constr type="ctrY" for="ch" forName="dotNode2" refType="h" fact="0.3992"/>
          <dgm:constr type="h" for="ch" forName="dotNode2" refType="h" fact="0.0218"/>
          <dgm:constr type="w" for="ch" forName="dotNode2" refType="h" refFor="ch" refForName="dotNode2"/>
        </dgm:constrLst>
      </dgm:if>
      <dgm:if name="Name5" axis="ch" ptType="node" func="cnt" op="equ" val="4">
        <dgm:constrLst>
          <dgm:constr type="primFontSz" for="ch" ptType="node" op="equ" val="65"/>
          <dgm:constr type="w" for="ch" forName="arrowNode" refType="w" fact="0.75"/>
          <dgm:constr type="h" for="ch" forName="arrowNode" refType="h"/>
          <dgm:constr type="l" for="ch" forName="arrowNode" refType="w" fact="0.07"/>
          <dgm:constr type="t" for="ch" forName="arrowNode"/>
          <dgm:constr type="l" for="ch" forName="txNode1" refType="w" fact="0"/>
          <dgm:constr type="t" for="ch" forName="txNode1" refType="h" fact="0"/>
          <dgm:constr type="r" for="ch" forName="txNode1" refType="w" fact="0.37"/>
          <dgm:constr type="h" for="ch" forName="txNode1" refType="h" fact="0.16"/>
          <dgm:constr type="l" for="ch" forName="txNode2" refType="w" fact="0.49"/>
          <dgm:constr type="ctrY" for="ch" forName="txNode2" refType="h" fact="0.3153"/>
          <dgm:constr type="r" for="ch" forName="txNode2" refType="w"/>
          <dgm:constr type="h" for="ch" forName="txNode2" refType="h" fact="0.16"/>
          <dgm:constr type="l" for="ch" forName="txNode3" refType="w" fact="0"/>
          <dgm:constr type="ctrY" for="ch" forName="txNode3" refType="h" fact="0.5004"/>
          <dgm:constr type="r" for="ch" forName="txNode3" refType="w" fact="0.5"/>
          <dgm:constr type="h" for="ch" forName="txNode3" refType="h" fact="0.16"/>
          <dgm:constr type="l" for="ch" forName="txNode4" refType="w" fact="0.5"/>
          <dgm:constr type="b" for="ch" forName="txNode4" refType="h"/>
          <dgm:constr type="r" for="ch" forName="txNode4" refType="w"/>
          <dgm:constr type="h" for="ch" forName="txNode4" refType="h" fact="0.16"/>
          <dgm:constr type="ctrX" for="ch" forName="dotNode2" refType="w" fact="0.39"/>
          <dgm:constr type="ctrY" for="ch" forName="dotNode2" refType="h" fact="0.3153"/>
          <dgm:constr type="h" for="ch" forName="dotNode2" refType="h" fact="0.0218"/>
          <dgm:constr type="w" for="ch" forName="dotNode2" refType="h" refFor="ch" refForName="dotNode2"/>
          <dgm:constr type="ctrX" for="ch" forName="dotNode3" refType="w" fact="0.5626"/>
          <dgm:constr type="ctrY" for="ch" forName="dotNode3" refType="h" fact="0.5004"/>
          <dgm:constr type="h" for="ch" forName="dotNode3" refType="h" fact="0.0218"/>
          <dgm:constr type="w" for="ch" forName="dotNode3" refType="h" refFor="ch" refForName="dotNode3"/>
        </dgm:constrLst>
      </dgm:if>
      <dgm:if name="Name6" axis="ch" ptType="node" func="cnt" op="equ" val="5">
        <dgm:constrLst>
          <dgm:constr type="primFontSz" for="ch" ptType="node" op="equ" val="65"/>
          <dgm:constr type="w" for="ch" forName="arrowNode" refType="w" fact="0.75"/>
          <dgm:constr type="h" for="ch" forName="arrowNode" refType="h"/>
          <dgm:constr type="l" for="ch" forName="arrowNode" refType="w" fact="0.07"/>
          <dgm:constr type="t" for="ch" forName="arrowNode"/>
          <dgm:constr type="l" for="ch" forName="txNode1" refType="w" fact="0"/>
          <dgm:constr type="t" for="ch" forName="txNode1" refType="h" fact="0"/>
          <dgm:constr type="r" for="ch" forName="txNode1" refType="w" fact="0.37"/>
          <dgm:constr type="h" for="ch" forName="txNode1" refType="h" fact="0.16"/>
          <dgm:constr type="l" for="ch" forName="txNode2" refType="w" fact="0.46"/>
          <dgm:constr type="ctrY" for="ch" forName="txNode2" refType="h" fact="0.2885"/>
          <dgm:constr type="r" for="ch" forName="txNode2" refType="w"/>
          <dgm:constr type="h" for="ch" forName="txNode2" refType="h" fact="0.16"/>
          <dgm:constr type="l" for="ch" forName="txNode3" refType="w" fact="0"/>
          <dgm:constr type="ctrY" for="ch" forName="txNode3" refType="h" fact="0.4089"/>
          <dgm:constr type="r" for="ch" forName="txNode3" refType="w" fact="0.43"/>
          <dgm:constr type="h" for="ch" forName="txNode3" refType="h" fact="0.16"/>
          <dgm:constr type="l" for="ch" forName="txNode4" refType="w" fact="0.67"/>
          <dgm:constr type="ctrY" for="ch" forName="txNode4" refType="h" fact="0.5497"/>
          <dgm:constr type="r" for="ch" forName="txNode4" refType="w"/>
          <dgm:constr type="h" for="ch" forName="txNode4" refType="h" fact="0.16"/>
          <dgm:constr type="l" for="ch" forName="txNode5" refType="w" fact="0.5"/>
          <dgm:constr type="b" for="ch" forName="txNode5" refType="h"/>
          <dgm:constr type="r" for="ch" forName="txNode5" refType="w"/>
          <dgm:constr type="h" for="ch" forName="txNode5" refType="h" fact="0.16"/>
          <dgm:constr type="ctrX" for="ch" forName="dotNode2" refType="w" fact="0.3565"/>
          <dgm:constr type="ctrY" for="ch" forName="dotNode2" refType="h" fact="0.2885"/>
          <dgm:constr type="h" for="ch" forName="dotNode2" refType="h" fact="0.0218"/>
          <dgm:constr type="w" for="ch" forName="dotNode2" refType="h" refFor="ch" refForName="dotNode2"/>
          <dgm:constr type="ctrX" for="ch" forName="dotNode3" refType="w" fact="0.4922"/>
          <dgm:constr type="ctrY" for="ch" forName="dotNode3" refType="h" fact="0.4089"/>
          <dgm:constr type="h" for="ch" forName="dotNode3" refType="h" fact="0.0218"/>
          <dgm:constr type="w" for="ch" forName="dotNode3" refType="h" refFor="ch" refForName="dotNode3"/>
          <dgm:constr type="ctrX" for="ch" forName="dotNode4" refType="w" fact="0.5939"/>
          <dgm:constr type="ctrY" for="ch" forName="dotNode4" refType="h" fact="0.5497"/>
          <dgm:constr type="h" for="ch" forName="dotNode4" refType="h" fact="0.0218"/>
          <dgm:constr type="w" for="ch" forName="dotNode4" refType="h" refFor="ch" refForName="dotNode4"/>
        </dgm:constrLst>
      </dgm:if>
      <dgm:if name="Name7" axis="ch" ptType="node" func="cnt" op="equ" val="6">
        <dgm:constrLst>
          <dgm:constr type="primFontSz" for="ch" ptType="node" op="equ" val="65"/>
          <dgm:constr type="w" for="ch" forName="arrowNode" refType="w" fact="0.75"/>
          <dgm:constr type="h" for="ch" forName="arrowNode" refType="h"/>
          <dgm:constr type="l" for="ch" forName="arrowNode" refType="w" fact="0.07"/>
          <dgm:constr type="t" for="ch" forName="arrowNode"/>
          <dgm:constr type="l" for="ch" forName="txNode1" refType="w" fact="0"/>
          <dgm:constr type="t" for="ch" forName="txNode1" refType="h" fact="0"/>
          <dgm:constr type="r" for="ch" forName="txNode1" refType="w" fact="0.37"/>
          <dgm:constr type="h" for="ch" forName="txNode1" refType="h" fact="0.16"/>
          <dgm:constr type="l" for="ch" forName="txNode2" refType="w" fact="0.45"/>
          <dgm:constr type="ctrY" for="ch" forName="txNode2" refType="h" fact="0.2693"/>
          <dgm:constr type="r" for="ch" forName="txNode2" refType="w"/>
          <dgm:constr type="h" for="ch" forName="txNode2" refType="h" fact="0.16"/>
          <dgm:constr type="l" for="ch" forName="txNode3" refType="w" fact="0"/>
          <dgm:constr type="ctrY" for="ch" forName="txNode3" refType="h" fact="0.3638"/>
          <dgm:constr type="r" for="ch" forName="txNode3" refType="w" fact="0.37"/>
          <dgm:constr type="h" for="ch" forName="txNode3" refType="h" fact="0.16"/>
          <dgm:constr type="l" for="ch" forName="txNode4" refType="w" fact="0.63"/>
          <dgm:constr type="ctrY" for="ch" forName="txNode4" refType="h" fact="0.4744"/>
          <dgm:constr type="r" for="ch" forName="txNode4" refType="w"/>
          <dgm:constr type="h" for="ch" forName="txNode4" refType="h" fact="0.16"/>
          <dgm:constr type="l" for="ch" forName="txNode5" refType="w" fact="0"/>
          <dgm:constr type="ctrY" for="ch" forName="txNode5" refType="h" fact="0.5961"/>
          <dgm:constr type="r" for="ch" forName="txNode5" refType="w" fact="0.55"/>
          <dgm:constr type="h" for="ch" forName="txNode5" refType="h" fact="0.16"/>
          <dgm:constr type="l" for="ch" forName="txNode6" refType="w" fact="0.5"/>
          <dgm:constr type="b" for="ch" forName="txNode6" refType="h"/>
          <dgm:constr type="r" for="ch" forName="txNode6" refType="w"/>
          <dgm:constr type="h" for="ch" forName="txNode6" refType="h" fact="0.16"/>
          <dgm:constr type="ctrX" for="ch" forName="dotNode2" refType="w" fact="0.33"/>
          <dgm:constr type="ctrY" for="ch" forName="dotNode2" refType="h" fact="0.2693"/>
          <dgm:constr type="h" for="ch" forName="dotNode2" refType="h" fact="0.0218"/>
          <dgm:constr type="w" for="ch" forName="dotNode2" refType="h" refFor="ch" refForName="dotNode2"/>
          <dgm:constr type="ctrX" for="ch" forName="dotNode3" refType="w" fact="0.4419"/>
          <dgm:constr type="ctrY" for="ch" forName="dotNode3" refType="h" fact="0.3638"/>
          <dgm:constr type="h" for="ch" forName="dotNode3" refType="h" fact="0.0218"/>
          <dgm:constr type="w" for="ch" forName="dotNode3" refType="h" refFor="ch" refForName="dotNode3"/>
          <dgm:constr type="ctrX" for="ch" forName="dotNode4" refType="w" fact="0.5425"/>
          <dgm:constr type="ctrY" for="ch" forName="dotNode4" refType="h" fact="0.4744"/>
          <dgm:constr type="h" for="ch" forName="dotNode4" refType="h" fact="0.0218"/>
          <dgm:constr type="w" for="ch" forName="dotNode4" refType="h" refFor="ch" refForName="dotNode4"/>
          <dgm:constr type="ctrX" for="ch" forName="dotNode5" refType="w" fact="0.6153"/>
          <dgm:constr type="ctrY" for="ch" forName="dotNode5" refType="h" fact="0.5961"/>
          <dgm:constr type="h" for="ch" forName="dotNode5" refType="h" fact="0.0218"/>
          <dgm:constr type="w" for="ch" forName="dotNode5" refType="h" refFor="ch" refForName="dotNode5"/>
        </dgm:constrLst>
      </dgm:if>
      <dgm:else name="Name8">
        <dgm:constrLst>
          <dgm:constr type="primFontSz" for="ch" ptType="node" op="equ" val="65"/>
          <dgm:constr type="w" for="ch" forName="arrowNode" refType="w" fact="0.75"/>
          <dgm:constr type="h" for="ch" forName="arrowNode" refType="h"/>
          <dgm:constr type="l" for="ch" forName="arrowNode" refType="w" fact="0.07"/>
          <dgm:constr type="t" for="ch" forName="arrowNode"/>
          <dgm:constr type="l" for="ch" forName="txNode1" refType="w" fact="0"/>
          <dgm:constr type="t" for="ch" forName="txNode1" refType="h" fact="0"/>
          <dgm:constr type="r" for="ch" forName="txNode1" refType="w" fact="0.37"/>
          <dgm:constr type="h" for="ch" forName="txNode1" refType="h" fact="0.16"/>
          <dgm:constr type="l" for="ch" forName="txNode2" refType="w" fact="0.44"/>
          <dgm:constr type="ctrY" for="ch" forName="txNode2" refType="h" fact="0.2693"/>
          <dgm:constr type="r" for="ch" forName="txNode2" refType="w"/>
          <dgm:constr type="h" for="ch" forName="txNode2" refType="h" fact="0.16"/>
          <dgm:constr type="l" for="ch" forName="txNode3" refType="w" fact="0"/>
          <dgm:constr type="ctrY" for="ch" forName="txNode3" refType="h" fact="0.3424"/>
          <dgm:constr type="r" for="ch" forName="txNode3" refType="w" fact="0.33"/>
          <dgm:constr type="h" for="ch" forName="txNode3" refType="h" fact="0.16"/>
          <dgm:constr type="l" for="ch" forName="txNode4" refType="w" fact="0.61"/>
          <dgm:constr type="ctrY" for="ch" forName="txNode4" refType="h" fact="0.4276"/>
          <dgm:constr type="r" for="ch" forName="txNode4" refType="w"/>
          <dgm:constr type="h" for="ch" forName="txNode4" refType="h" fact="0.16"/>
          <dgm:constr type="l" for="ch" forName="txNode5" refType="w" fact="0"/>
          <dgm:constr type="ctrY" for="ch" forName="txNode5" refType="h" fact="0.5218"/>
          <dgm:constr type="r" for="ch" forName="txNode5" refType="w" fact="0.5"/>
          <dgm:constr type="h" for="ch" forName="txNode5" refType="h" fact="0.16"/>
          <dgm:constr type="l" for="ch" forName="txNode6" refType="w" fact="0.71"/>
          <dgm:constr type="ctrY" for="ch" forName="txNode6" refType="h" fact="0.6179"/>
          <dgm:constr type="r" for="ch" forName="txNode6" refType="w"/>
          <dgm:constr type="h" for="ch" forName="txNode6" refType="h" fact="0.16"/>
          <dgm:constr type="l" for="ch" forName="txNode7" refType="w" fact="0.5"/>
          <dgm:constr type="b" for="ch" forName="txNode7" refType="h"/>
          <dgm:constr type="r" for="ch" forName="txNode7" refType="w"/>
          <dgm:constr type="h" for="ch" forName="txNode7" refType="h" fact="0.16"/>
          <dgm:constr type="ctrX" for="ch" forName="dotNode2" refType="w" fact="0.33"/>
          <dgm:constr type="ctrY" for="ch" forName="dotNode2" refType="h" fact="0.2693"/>
          <dgm:constr type="h" for="ch" forName="dotNode2" refType="h" fact="0.0218"/>
          <dgm:constr type="w" for="ch" forName="dotNode2" refType="h" refFor="ch" refForName="dotNode2"/>
          <dgm:constr type="ctrX" for="ch" forName="dotNode3" refType="w" fact="0.425"/>
          <dgm:constr type="ctrY" for="ch" forName="dotNode3" refType="h" fact="0.3424"/>
          <dgm:constr type="h" for="ch" forName="dotNode3" refType="h" fact="0.0218"/>
          <dgm:constr type="w" for="ch" forName="dotNode3" refType="h" refFor="ch" refForName="dotNode3"/>
          <dgm:constr type="ctrX" for="ch" forName="dotNode4" refType="w" fact="0.505"/>
          <dgm:constr type="ctrY" for="ch" forName="dotNode4" refType="h" fact="0.4276"/>
          <dgm:constr type="h" for="ch" forName="dotNode4" refType="h" fact="0.0218"/>
          <dgm:constr type="w" for="ch" forName="dotNode4" refType="h" refFor="ch" refForName="dotNode4"/>
          <dgm:constr type="ctrX" for="ch" forName="dotNode5" refType="w" fact="0.5742"/>
          <dgm:constr type="ctrY" for="ch" forName="dotNode5" refType="h" fact="0.5218"/>
          <dgm:constr type="h" for="ch" forName="dotNode5" refType="h" fact="0.0218"/>
          <dgm:constr type="w" for="ch" forName="dotNode5" refType="h" refFor="ch" refForName="dotNode5"/>
          <dgm:constr type="ctrX" for="ch" forName="dotNode6" refType="w" fact="0.63"/>
          <dgm:constr type="ctrY" for="ch" forName="dotNode6" refType="h" fact="0.6179"/>
          <dgm:constr type="h" for="ch" forName="dotNode6" refType="h" fact="0.0218"/>
          <dgm:constr type="w" for="ch" forName="dotNode6" refType="h" refFor="ch" refForName="dotNode6"/>
        </dgm:constrLst>
      </dgm:else>
    </dgm:choose>
    <dgm:forEach name="Name9" axis="self" ptType="parTrans">
      <dgm:forEach name="Name10" axis="self" ptType="sibTrans" st="2">
        <dgm:forEach name="dotRepeat" axis="self">
          <dgm:layoutNode name="dotRepeatNode" styleLbl="fgShp">
            <dgm:alg type="sp"/>
            <dgm:shape xmlns:r="http://schemas.openxmlformats.org/officeDocument/2006/relationships" type="ellipse" r:blip="">
              <dgm:adjLst/>
            </dgm:shape>
            <dgm:presOf axis="self"/>
          </dgm:layoutNode>
        </dgm:forEach>
      </dgm:forEach>
    </dgm:forEach>
    <dgm:choose name="Name11">
      <dgm:if name="Name12" axis="ch" ptType="node" func="cnt" op="gte" val="1">
        <dgm:layoutNode name="arrowNode" styleLbl="node1">
          <dgm:alg type="sp"/>
          <dgm:shape xmlns:r="http://schemas.openxmlformats.org/officeDocument/2006/relationships" rot="73.2729" type="swooshArrow" r:blip="">
            <dgm:adjLst>
              <dgm:adj idx="1" val="0.1631"/>
              <dgm:adj idx="2" val="0.3137"/>
            </dgm:adjLst>
          </dgm:shape>
          <dgm:presOf/>
        </dgm:layoutNode>
      </dgm:if>
      <dgm:else name="Name13"/>
    </dgm:choose>
    <dgm:forEach name="Name14" axis="ch" ptType="node" cnt="1">
      <dgm:layoutNode name="txNode1" styleLbl="revTx">
        <dgm:varLst>
          <dgm:bulletEnabled val="1"/>
        </dgm:varLst>
        <dgm:alg type="tx">
          <dgm:param type="txAnchorVert" val="b"/>
        </dgm:alg>
        <dgm:shape xmlns:r="http://schemas.openxmlformats.org/officeDocument/2006/relationships" type="rect" r:blip="" zOrderOff="10">
          <dgm:adjLst/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15" axis="ch" ptType="node" st="2" cnt="1">
      <dgm:layoutNode name="txNode2" styleLbl="revTx">
        <dgm:varLst>
          <dgm:bulletEnabled val="1"/>
        </dgm:varLst>
        <dgm:choose name="Name16">
          <dgm:if name="Name17" axis="self" ptType="node" func="revPos" op="equ" val="1">
            <dgm:alg type="tx">
              <dgm:param type="txAnchorVert" val="t"/>
            </dgm:alg>
          </dgm:if>
          <dgm:if name="Name18" axis="self" ptType="node" func="posOdd" op="equ" val="1">
            <dgm:alg type="tx">
              <dgm:param type="parTxLTRAlign" val="r"/>
              <dgm:param type="parTxRTLAlign" val="r"/>
            </dgm:alg>
          </dgm:if>
          <dgm:else name="Name19">
            <dgm:alg type="tx">
              <dgm:param type="parTxLTRAlign" val="l"/>
              <dgm:param type="parTxRTLAlign" val="l"/>
            </dgm:alg>
          </dgm:else>
        </dgm:choose>
        <dgm:shape xmlns:r="http://schemas.openxmlformats.org/officeDocument/2006/relationships" type="rect" r:blip="" zOrderOff="10">
          <dgm:adjLst/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20">
        <dgm:if name="Name21" axis="par ch" ptType="all node" func="cnt" op="neq" val="2">
          <dgm:forEach name="Name22" axis="follow" ptType="sibTrans" cnt="1">
            <dgm:layoutNode name="dotNode2">
              <dgm:alg type="sp"/>
              <dgm:shape xmlns:r="http://schemas.openxmlformats.org/officeDocument/2006/relationships" r:blip="">
                <dgm:adjLst/>
              </dgm:shape>
              <dgm:presOf/>
              <dgm:forEach name="Name23" ref="dotRepeat"/>
            </dgm:layoutNode>
          </dgm:forEach>
        </dgm:if>
        <dgm:else name="Name24"/>
      </dgm:choose>
    </dgm:forEach>
    <dgm:forEach name="Name25" axis="ch" ptType="node" st="3" cnt="1">
      <dgm:layoutNode name="txNode3" styleLbl="revTx">
        <dgm:varLst>
          <dgm:bulletEnabled val="1"/>
        </dgm:varLst>
        <dgm:choose name="Name26">
          <dgm:if name="Name27" axis="self" ptType="node" func="revPos" op="equ" val="1">
            <dgm:alg type="tx">
              <dgm:param type="txAnchorVert" val="t"/>
            </dgm:alg>
          </dgm:if>
          <dgm:if name="Name28" axis="self" ptType="node" func="posOdd" op="equ" val="1">
            <dgm:alg type="tx">
              <dgm:param type="parTxLTRAlign" val="r"/>
              <dgm:param type="parTxRTLAlign" val="r"/>
            </dgm:alg>
          </dgm:if>
          <dgm:else name="Name29">
            <dgm:alg type="tx">
              <dgm:param type="parTxLTRAlign" val="l"/>
              <dgm:param type="parTxRTLAlign" val="l"/>
            </dgm:alg>
          </dgm:else>
        </dgm:choose>
        <dgm:shape xmlns:r="http://schemas.openxmlformats.org/officeDocument/2006/relationships" type="rect" r:blip="" zOrderOff="10">
          <dgm:adjLst/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30">
        <dgm:if name="Name31" axis="par ch" ptType="all node" func="cnt" op="neq" val="3">
          <dgm:forEach name="Name32" axis="follow" ptType="sibTrans" cnt="1">
            <dgm:layoutNode name="dotNode3">
              <dgm:alg type="sp"/>
              <dgm:shape xmlns:r="http://schemas.openxmlformats.org/officeDocument/2006/relationships" r:blip="">
                <dgm:adjLst/>
              </dgm:shape>
              <dgm:presOf/>
              <dgm:forEach name="Name33" ref="dotRepeat"/>
            </dgm:layoutNode>
          </dgm:forEach>
        </dgm:if>
        <dgm:else name="Name34"/>
      </dgm:choose>
    </dgm:forEach>
    <dgm:forEach name="Name35" axis="ch" ptType="node" st="4" cnt="1">
      <dgm:layoutNode name="txNode4" styleLbl="revTx">
        <dgm:varLst>
          <dgm:bulletEnabled val="1"/>
        </dgm:varLst>
        <dgm:choose name="Name36">
          <dgm:if name="Name37" axis="self" ptType="node" func="revPos" op="equ" val="1">
            <dgm:alg type="tx">
              <dgm:param type="txAnchorVert" val="t"/>
            </dgm:alg>
          </dgm:if>
          <dgm:if name="Name38" axis="self" ptType="node" func="posOdd" op="equ" val="1">
            <dgm:alg type="tx">
              <dgm:param type="parTxLTRAlign" val="r"/>
              <dgm:param type="parTxRTLAlign" val="r"/>
            </dgm:alg>
          </dgm:if>
          <dgm:else name="Name39">
            <dgm:alg type="tx">
              <dgm:param type="parTxLTRAlign" val="l"/>
              <dgm:param type="parTxRTLAlign" val="l"/>
            </dgm:alg>
          </dgm:else>
        </dgm:choose>
        <dgm:shape xmlns:r="http://schemas.openxmlformats.org/officeDocument/2006/relationships" type="rect" r:blip="" zOrderOff="10">
          <dgm:adjLst/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40">
        <dgm:if name="Name41" axis="par ch" ptType="all node" func="cnt" op="neq" val="4">
          <dgm:forEach name="Name42" axis="follow" ptType="sibTrans" cnt="1">
            <dgm:layoutNode name="dotNode4">
              <dgm:alg type="sp"/>
              <dgm:shape xmlns:r="http://schemas.openxmlformats.org/officeDocument/2006/relationships" r:blip="">
                <dgm:adjLst/>
              </dgm:shape>
              <dgm:presOf/>
              <dgm:forEach name="Name43" ref="dotRepeat"/>
            </dgm:layoutNode>
          </dgm:forEach>
        </dgm:if>
        <dgm:else name="Name44"/>
      </dgm:choose>
    </dgm:forEach>
    <dgm:forEach name="Name45" axis="ch" ptType="node" st="5" cnt="1">
      <dgm:layoutNode name="txNode5" styleLbl="revTx">
        <dgm:varLst>
          <dgm:bulletEnabled val="1"/>
        </dgm:varLst>
        <dgm:choose name="Name46">
          <dgm:if name="Name47" axis="self" ptType="node" func="revPos" op="equ" val="1">
            <dgm:alg type="tx">
              <dgm:param type="txAnchorVert" val="t"/>
            </dgm:alg>
          </dgm:if>
          <dgm:if name="Name48" axis="self" ptType="node" func="posOdd" op="equ" val="1">
            <dgm:alg type="tx">
              <dgm:param type="parTxLTRAlign" val="r"/>
              <dgm:param type="parTxRTLAlign" val="r"/>
            </dgm:alg>
          </dgm:if>
          <dgm:else name="Name49">
            <dgm:alg type="tx">
              <dgm:param type="parTxLTRAlign" val="l"/>
              <dgm:param type="parTxRTLAlign" val="l"/>
            </dgm:alg>
          </dgm:else>
        </dgm:choose>
        <dgm:shape xmlns:r="http://schemas.openxmlformats.org/officeDocument/2006/relationships" type="rect" r:blip="" zOrderOff="10">
          <dgm:adjLst/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50">
        <dgm:if name="Name51" axis="par ch" ptType="all node" func="cnt" op="neq" val="5">
          <dgm:forEach name="Name52" axis="follow" ptType="sibTrans" cnt="1">
            <dgm:layoutNode name="dotNode5">
              <dgm:alg type="sp"/>
              <dgm:shape xmlns:r="http://schemas.openxmlformats.org/officeDocument/2006/relationships" r:blip="">
                <dgm:adjLst/>
              </dgm:shape>
              <dgm:presOf/>
              <dgm:forEach name="Name53" ref="dotRepeat"/>
            </dgm:layoutNode>
          </dgm:forEach>
        </dgm:if>
        <dgm:else name="Name54"/>
      </dgm:choose>
    </dgm:forEach>
    <dgm:forEach name="Name55" axis="ch" ptType="node" st="6" cnt="1">
      <dgm:layoutNode name="txNode6" styleLbl="revTx">
        <dgm:varLst>
          <dgm:bulletEnabled val="1"/>
        </dgm:varLst>
        <dgm:choose name="Name56">
          <dgm:if name="Name57" axis="self" ptType="node" func="revPos" op="equ" val="1">
            <dgm:alg type="tx">
              <dgm:param type="txAnchorVert" val="t"/>
            </dgm:alg>
          </dgm:if>
          <dgm:if name="Name58" axis="self" ptType="node" func="posOdd" op="equ" val="1">
            <dgm:alg type="tx">
              <dgm:param type="parTxLTRAlign" val="r"/>
              <dgm:param type="parTxRTLAlign" val="r"/>
            </dgm:alg>
          </dgm:if>
          <dgm:else name="Name59">
            <dgm:alg type="tx">
              <dgm:param type="parTxLTRAlign" val="l"/>
              <dgm:param type="parTxRTLAlign" val="l"/>
            </dgm:alg>
          </dgm:else>
        </dgm:choose>
        <dgm:shape xmlns:r="http://schemas.openxmlformats.org/officeDocument/2006/relationships" type="rect" r:blip="" zOrderOff="10">
          <dgm:adjLst/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60">
        <dgm:if name="Name61" axis="par ch" ptType="all node" func="cnt" op="neq" val="6">
          <dgm:forEach name="Name62" axis="follow" ptType="sibTrans" cnt="1">
            <dgm:layoutNode name="dotNode6">
              <dgm:alg type="sp"/>
              <dgm:shape xmlns:r="http://schemas.openxmlformats.org/officeDocument/2006/relationships" r:blip="">
                <dgm:adjLst/>
              </dgm:shape>
              <dgm:presOf/>
              <dgm:forEach name="Name63" ref="dotRepeat"/>
            </dgm:layoutNode>
          </dgm:forEach>
        </dgm:if>
        <dgm:else name="Name64"/>
      </dgm:choose>
    </dgm:forEach>
    <dgm:forEach name="Name65" axis="ch" ptType="node" st="7" cnt="1">
      <dgm:layoutNode name="txNode7" styleLbl="revTx">
        <dgm:varLst>
          <dgm:bulletEnabled val="1"/>
        </dgm:varLst>
        <dgm:alg type="tx">
          <dgm:param type="txAnchorVert" val="t"/>
        </dgm:alg>
        <dgm:shape xmlns:r="http://schemas.openxmlformats.org/officeDocument/2006/relationships" type="rect" r:blip="" zOrderOff="10">
          <dgm:adjLst/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alvenes vietturis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3037840" cy="464820"/>
          </a:xfrm>
          <a:prstGeom prst="rect">
            <a:avLst/>
          </a:prstGeom>
        </p:spPr>
        <p:txBody>
          <a:bodyPr vert="horz" lIns="89785" tIns="44892" rIns="89785" bIns="44892" rtlCol="0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3" name="Datuma vietturis 2"/>
          <p:cNvSpPr>
            <a:spLocks noGrp="1"/>
          </p:cNvSpPr>
          <p:nvPr>
            <p:ph type="dt" sz="quarter" idx="1"/>
          </p:nvPr>
        </p:nvSpPr>
        <p:spPr>
          <a:xfrm>
            <a:off x="3970940" y="0"/>
            <a:ext cx="3037840" cy="464820"/>
          </a:xfrm>
          <a:prstGeom prst="rect">
            <a:avLst/>
          </a:prstGeom>
        </p:spPr>
        <p:txBody>
          <a:bodyPr vert="horz" lIns="89785" tIns="44892" rIns="89785" bIns="44892" rtlCol="0"/>
          <a:lstStyle>
            <a:lvl1pPr algn="r">
              <a:defRPr sz="1200"/>
            </a:lvl1pPr>
          </a:lstStyle>
          <a:p>
            <a:fld id="{841B052B-A75D-4B2A-B836-E21D23FF96DC}" type="datetimeFigureOut">
              <a:rPr lang="lv-LV" smtClean="0"/>
              <a:t>12.02.2019</a:t>
            </a:fld>
            <a:endParaRPr lang="lv-LV"/>
          </a:p>
        </p:txBody>
      </p:sp>
      <p:sp>
        <p:nvSpPr>
          <p:cNvPr id="4" name="Kājenes vietturis 3"/>
          <p:cNvSpPr>
            <a:spLocks noGrp="1"/>
          </p:cNvSpPr>
          <p:nvPr>
            <p:ph type="ftr" sz="quarter" idx="2"/>
          </p:nvPr>
        </p:nvSpPr>
        <p:spPr>
          <a:xfrm>
            <a:off x="2" y="8829966"/>
            <a:ext cx="3037840" cy="464820"/>
          </a:xfrm>
          <a:prstGeom prst="rect">
            <a:avLst/>
          </a:prstGeom>
        </p:spPr>
        <p:txBody>
          <a:bodyPr vert="horz" lIns="89785" tIns="44892" rIns="89785" bIns="44892" rtlCol="0" anchor="b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5" name="Slaida numura vietturis 4"/>
          <p:cNvSpPr>
            <a:spLocks noGrp="1"/>
          </p:cNvSpPr>
          <p:nvPr>
            <p:ph type="sldNum" sz="quarter" idx="3"/>
          </p:nvPr>
        </p:nvSpPr>
        <p:spPr>
          <a:xfrm>
            <a:off x="3970940" y="8829966"/>
            <a:ext cx="3037840" cy="464820"/>
          </a:xfrm>
          <a:prstGeom prst="rect">
            <a:avLst/>
          </a:prstGeom>
        </p:spPr>
        <p:txBody>
          <a:bodyPr vert="horz" lIns="89785" tIns="44892" rIns="89785" bIns="44892" rtlCol="0" anchor="b"/>
          <a:lstStyle>
            <a:lvl1pPr algn="r">
              <a:defRPr sz="1200"/>
            </a:lvl1pPr>
          </a:lstStyle>
          <a:p>
            <a:fld id="{232FCA6C-309F-4268-8DDD-C1646E73FCB0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68085204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alvenes vietturis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3037840" cy="464820"/>
          </a:xfrm>
          <a:prstGeom prst="rect">
            <a:avLst/>
          </a:prstGeom>
        </p:spPr>
        <p:txBody>
          <a:bodyPr vert="horz" lIns="89785" tIns="44892" rIns="89785" bIns="44892" rtlCol="0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3" name="Datuma vietturis 2"/>
          <p:cNvSpPr>
            <a:spLocks noGrp="1"/>
          </p:cNvSpPr>
          <p:nvPr>
            <p:ph type="dt" idx="1"/>
          </p:nvPr>
        </p:nvSpPr>
        <p:spPr>
          <a:xfrm>
            <a:off x="3970940" y="0"/>
            <a:ext cx="3037840" cy="464820"/>
          </a:xfrm>
          <a:prstGeom prst="rect">
            <a:avLst/>
          </a:prstGeom>
        </p:spPr>
        <p:txBody>
          <a:bodyPr vert="horz" lIns="89785" tIns="44892" rIns="89785" bIns="44892" rtlCol="0"/>
          <a:lstStyle>
            <a:lvl1pPr algn="r">
              <a:defRPr sz="1200"/>
            </a:lvl1pPr>
          </a:lstStyle>
          <a:p>
            <a:fld id="{B493F361-E35A-4727-8637-88C2C2DEDAB6}" type="datetimeFigureOut">
              <a:rPr lang="lv-LV" smtClean="0"/>
              <a:t>12.02.2019</a:t>
            </a:fld>
            <a:endParaRPr lang="lv-LV"/>
          </a:p>
        </p:txBody>
      </p:sp>
      <p:sp>
        <p:nvSpPr>
          <p:cNvPr id="4" name="Slaida attēla vietturis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8500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89785" tIns="44892" rIns="89785" bIns="44892" rtlCol="0" anchor="ctr"/>
          <a:lstStyle/>
          <a:p>
            <a:endParaRPr lang="lv-LV"/>
          </a:p>
        </p:txBody>
      </p:sp>
      <p:sp>
        <p:nvSpPr>
          <p:cNvPr id="5" name="Piezīmju vietturis 4"/>
          <p:cNvSpPr>
            <a:spLocks noGrp="1"/>
          </p:cNvSpPr>
          <p:nvPr>
            <p:ph type="body" sz="quarter" idx="3"/>
          </p:nvPr>
        </p:nvSpPr>
        <p:spPr>
          <a:xfrm>
            <a:off x="701040" y="4415791"/>
            <a:ext cx="5608320" cy="4183380"/>
          </a:xfrm>
          <a:prstGeom prst="rect">
            <a:avLst/>
          </a:prstGeom>
        </p:spPr>
        <p:txBody>
          <a:bodyPr vert="horz" lIns="89785" tIns="44892" rIns="89785" bIns="44892" rtlCol="0"/>
          <a:lstStyle/>
          <a:p>
            <a:pPr lvl="0"/>
            <a:r>
              <a:rPr lang="lv-LV" smtClean="0"/>
              <a:t>Rediģēt šablona teksta stilus</a:t>
            </a:r>
          </a:p>
          <a:p>
            <a:pPr lvl="1"/>
            <a:r>
              <a:rPr lang="lv-LV" smtClean="0"/>
              <a:t>Otrais līmenis</a:t>
            </a:r>
          </a:p>
          <a:p>
            <a:pPr lvl="2"/>
            <a:r>
              <a:rPr lang="lv-LV" smtClean="0"/>
              <a:t>Trešais līmenis</a:t>
            </a:r>
          </a:p>
          <a:p>
            <a:pPr lvl="3"/>
            <a:r>
              <a:rPr lang="lv-LV" smtClean="0"/>
              <a:t>Ceturtais līmenis</a:t>
            </a:r>
          </a:p>
          <a:p>
            <a:pPr lvl="4"/>
            <a:r>
              <a:rPr lang="lv-LV" smtClean="0"/>
              <a:t>Piektais līmenis</a:t>
            </a:r>
            <a:endParaRPr lang="lv-LV"/>
          </a:p>
        </p:txBody>
      </p:sp>
      <p:sp>
        <p:nvSpPr>
          <p:cNvPr id="6" name="Kājenes vietturis 5"/>
          <p:cNvSpPr>
            <a:spLocks noGrp="1"/>
          </p:cNvSpPr>
          <p:nvPr>
            <p:ph type="ftr" sz="quarter" idx="4"/>
          </p:nvPr>
        </p:nvSpPr>
        <p:spPr>
          <a:xfrm>
            <a:off x="2" y="8829966"/>
            <a:ext cx="3037840" cy="464820"/>
          </a:xfrm>
          <a:prstGeom prst="rect">
            <a:avLst/>
          </a:prstGeom>
        </p:spPr>
        <p:txBody>
          <a:bodyPr vert="horz" lIns="89785" tIns="44892" rIns="89785" bIns="44892" rtlCol="0" anchor="b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7" name="Slaida numura vietturis 6"/>
          <p:cNvSpPr>
            <a:spLocks noGrp="1"/>
          </p:cNvSpPr>
          <p:nvPr>
            <p:ph type="sldNum" sz="quarter" idx="5"/>
          </p:nvPr>
        </p:nvSpPr>
        <p:spPr>
          <a:xfrm>
            <a:off x="3970940" y="8829966"/>
            <a:ext cx="3037840" cy="464820"/>
          </a:xfrm>
          <a:prstGeom prst="rect">
            <a:avLst/>
          </a:prstGeom>
        </p:spPr>
        <p:txBody>
          <a:bodyPr vert="horz" lIns="89785" tIns="44892" rIns="89785" bIns="44892" rtlCol="0" anchor="b"/>
          <a:lstStyle>
            <a:lvl1pPr algn="r">
              <a:defRPr sz="1200"/>
            </a:lvl1pPr>
          </a:lstStyle>
          <a:p>
            <a:fld id="{C8616074-9125-468D-B614-EA441EBBB764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4108677258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rsraksta slaid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a vietturis 2"/>
          <p:cNvSpPr>
            <a:spLocks noGrp="1"/>
          </p:cNvSpPr>
          <p:nvPr>
            <p:ph idx="1"/>
          </p:nvPr>
        </p:nvSpPr>
        <p:spPr>
          <a:xfrm>
            <a:off x="4573061" y="4581128"/>
            <a:ext cx="4114800" cy="1544853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lv-LV" smtClean="0"/>
              <a:t>Rediģēt šablona teksta stilus</a:t>
            </a:r>
          </a:p>
          <a:p>
            <a:pPr lvl="1"/>
            <a:r>
              <a:rPr lang="lv-LV" smtClean="0"/>
              <a:t>Otrais līmenis</a:t>
            </a:r>
          </a:p>
          <a:p>
            <a:pPr lvl="2"/>
            <a:r>
              <a:rPr lang="lv-LV" smtClean="0"/>
              <a:t>Trešais līmenis</a:t>
            </a:r>
          </a:p>
          <a:p>
            <a:pPr lvl="3"/>
            <a:r>
              <a:rPr lang="lv-LV" smtClean="0"/>
              <a:t>Ceturtais līmenis</a:t>
            </a:r>
          </a:p>
        </p:txBody>
      </p:sp>
      <p:sp>
        <p:nvSpPr>
          <p:cNvPr id="5" name="Virsraksta vietturis 1"/>
          <p:cNvSpPr>
            <a:spLocks noGrp="1"/>
          </p:cNvSpPr>
          <p:nvPr>
            <p:ph type="title"/>
          </p:nvPr>
        </p:nvSpPr>
        <p:spPr>
          <a:xfrm>
            <a:off x="2555776" y="274638"/>
            <a:ext cx="6131024" cy="3154362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lv-LV" smtClean="0"/>
              <a:t>Rediģēt šablona virsraksta stilu</a:t>
            </a:r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386872276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ttēls ar parakst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 hasCustomPrompt="1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 baseline="0">
                <a:solidFill>
                  <a:srgbClr val="666666"/>
                </a:solidFill>
              </a:defRPr>
            </a:lvl1pPr>
          </a:lstStyle>
          <a:p>
            <a:r>
              <a:rPr lang="lv-LV" dirty="0" smtClean="0"/>
              <a:t>Attēlā redzamā skaidrojums</a:t>
            </a:r>
            <a:endParaRPr lang="lv-LV" dirty="0"/>
          </a:p>
        </p:txBody>
      </p:sp>
      <p:sp>
        <p:nvSpPr>
          <p:cNvPr id="3" name="Attēla vietturis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lv-LV" dirty="0"/>
          </a:p>
        </p:txBody>
      </p:sp>
      <p:sp>
        <p:nvSpPr>
          <p:cNvPr id="4" name="Teksta vietturis 3"/>
          <p:cNvSpPr>
            <a:spLocks noGrp="1"/>
          </p:cNvSpPr>
          <p:nvPr>
            <p:ph type="body" sz="half" idx="2" hasCustomPrompt="1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 baseline="0">
                <a:solidFill>
                  <a:srgbClr val="66666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lv-LV" dirty="0" smtClean="0"/>
              <a:t>Atsauce uz attēla avotu, autoru</a:t>
            </a:r>
          </a:p>
        </p:txBody>
      </p:sp>
    </p:spTree>
    <p:extLst>
      <p:ext uri="{BB962C8B-B14F-4D97-AF65-F5344CB8AC3E}">
        <p14:creationId xmlns:p14="http://schemas.microsoft.com/office/powerpoint/2010/main" val="40526576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elāgots izkārtojum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 smtClean="0"/>
              <a:t>Rediģēt šablona virsraksta stilu</a:t>
            </a:r>
            <a:endParaRPr lang="lv-LV" dirty="0"/>
          </a:p>
        </p:txBody>
      </p:sp>
      <p:sp>
        <p:nvSpPr>
          <p:cNvPr id="3" name="Satura vietturis 2"/>
          <p:cNvSpPr>
            <a:spLocks noGrp="1"/>
          </p:cNvSpPr>
          <p:nvPr>
            <p:ph sz="half" idx="1" hasCustomPrompt="1"/>
          </p:nvPr>
        </p:nvSpPr>
        <p:spPr>
          <a:xfrm>
            <a:off x="457200" y="1600200"/>
            <a:ext cx="2674640" cy="4525963"/>
          </a:xfrm>
        </p:spPr>
        <p:txBody>
          <a:bodyPr>
            <a:normAutofit/>
          </a:bodyPr>
          <a:lstStyle>
            <a:lvl1pPr marL="0" indent="0">
              <a:buNone/>
              <a:defRPr sz="2000" baseline="0">
                <a:solidFill>
                  <a:srgbClr val="666666"/>
                </a:solidFill>
              </a:defRPr>
            </a:lvl1pPr>
            <a:lvl2pPr>
              <a:defRPr sz="1400">
                <a:solidFill>
                  <a:srgbClr val="3D87C7"/>
                </a:solidFill>
              </a:defRPr>
            </a:lvl2pPr>
            <a:lvl3pPr>
              <a:defRPr sz="1200">
                <a:solidFill>
                  <a:srgbClr val="3D87C7"/>
                </a:solidFill>
              </a:defRPr>
            </a:lvl3pPr>
            <a:lvl4pPr>
              <a:defRPr sz="1100">
                <a:solidFill>
                  <a:srgbClr val="3D87C7"/>
                </a:solidFill>
              </a:defRPr>
            </a:lvl4pPr>
            <a:lvl5pPr>
              <a:defRPr sz="1100">
                <a:solidFill>
                  <a:srgbClr val="3D87C7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lv-LV" dirty="0" smtClean="0"/>
              <a:t>Teksta lauks</a:t>
            </a:r>
          </a:p>
          <a:p>
            <a:pPr lvl="0"/>
            <a:endParaRPr lang="lv-LV" dirty="0" smtClean="0"/>
          </a:p>
          <a:p>
            <a:pPr lvl="0"/>
            <a:endParaRPr lang="lv-LV" dirty="0" smtClean="0"/>
          </a:p>
        </p:txBody>
      </p:sp>
      <p:sp>
        <p:nvSpPr>
          <p:cNvPr id="4" name="Satura vietturis 2"/>
          <p:cNvSpPr>
            <a:spLocks noGrp="1"/>
          </p:cNvSpPr>
          <p:nvPr>
            <p:ph sz="half" idx="10" hasCustomPrompt="1"/>
          </p:nvPr>
        </p:nvSpPr>
        <p:spPr>
          <a:xfrm>
            <a:off x="6084168" y="1628800"/>
            <a:ext cx="2674640" cy="4525963"/>
          </a:xfrm>
        </p:spPr>
        <p:txBody>
          <a:bodyPr>
            <a:normAutofit/>
          </a:bodyPr>
          <a:lstStyle>
            <a:lvl1pPr marL="0" indent="0">
              <a:buNone/>
              <a:defRPr sz="2000" baseline="0">
                <a:solidFill>
                  <a:srgbClr val="666666"/>
                </a:solidFill>
              </a:defRPr>
            </a:lvl1pPr>
            <a:lvl2pPr marL="457200" indent="0">
              <a:buNone/>
              <a:defRPr sz="2000">
                <a:solidFill>
                  <a:srgbClr val="666666"/>
                </a:solidFill>
              </a:defRPr>
            </a:lvl2pPr>
            <a:lvl3pPr marL="914400" indent="0">
              <a:buNone/>
              <a:defRPr sz="2000">
                <a:solidFill>
                  <a:srgbClr val="666666"/>
                </a:solidFill>
              </a:defRPr>
            </a:lvl3pPr>
            <a:lvl4pPr marL="1371600" indent="0">
              <a:buNone/>
              <a:defRPr sz="2000">
                <a:solidFill>
                  <a:srgbClr val="666666"/>
                </a:solidFill>
              </a:defRPr>
            </a:lvl4pPr>
            <a:lvl5pPr marL="1828800" indent="0">
              <a:buNone/>
              <a:defRPr sz="2000">
                <a:solidFill>
                  <a:srgbClr val="666666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lv-LV" dirty="0" smtClean="0"/>
              <a:t>Teksta lauks</a:t>
            </a:r>
            <a:endParaRPr lang="lv-LV" dirty="0"/>
          </a:p>
        </p:txBody>
      </p:sp>
      <p:sp>
        <p:nvSpPr>
          <p:cNvPr id="5" name="Satura vietturis 2"/>
          <p:cNvSpPr>
            <a:spLocks noGrp="1"/>
          </p:cNvSpPr>
          <p:nvPr>
            <p:ph sz="half" idx="11" hasCustomPrompt="1"/>
          </p:nvPr>
        </p:nvSpPr>
        <p:spPr>
          <a:xfrm>
            <a:off x="3275856" y="1628800"/>
            <a:ext cx="2664296" cy="4525963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rgbClr val="666666"/>
                </a:solidFill>
              </a:defRPr>
            </a:lvl1pPr>
            <a:lvl2pPr marL="457200" indent="0">
              <a:buNone/>
              <a:defRPr sz="2400">
                <a:solidFill>
                  <a:srgbClr val="666666"/>
                </a:solidFill>
              </a:defRPr>
            </a:lvl2pPr>
            <a:lvl3pPr marL="914400" indent="0">
              <a:buNone/>
              <a:defRPr sz="2000">
                <a:solidFill>
                  <a:srgbClr val="666666"/>
                </a:solidFill>
              </a:defRPr>
            </a:lvl3pPr>
            <a:lvl4pPr marL="1371600" indent="0">
              <a:buNone/>
              <a:defRPr sz="1800">
                <a:solidFill>
                  <a:srgbClr val="666666"/>
                </a:solidFill>
              </a:defRPr>
            </a:lvl4pPr>
            <a:lvl5pPr marL="1828800" indent="0">
              <a:buNone/>
              <a:defRPr sz="1800">
                <a:solidFill>
                  <a:srgbClr val="666666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lv-LV" dirty="0" smtClean="0"/>
              <a:t>Teksta lauks</a:t>
            </a:r>
            <a:endParaRPr lang="lv-LV" dirty="0"/>
          </a:p>
        </p:txBody>
      </p:sp>
      <p:sp>
        <p:nvSpPr>
          <p:cNvPr id="6" name="L forma 5"/>
          <p:cNvSpPr/>
          <p:nvPr userDrawn="1"/>
        </p:nvSpPr>
        <p:spPr>
          <a:xfrm rot="18900000">
            <a:off x="549567" y="1062753"/>
            <a:ext cx="396045" cy="396045"/>
          </a:xfrm>
          <a:prstGeom prst="corner">
            <a:avLst>
              <a:gd name="adj1" fmla="val 31997"/>
              <a:gd name="adj2" fmla="val 30210"/>
            </a:avLst>
          </a:prstGeom>
          <a:solidFill>
            <a:srgbClr val="FFC54B"/>
          </a:solidFill>
          <a:ln>
            <a:solidFill>
              <a:srgbClr val="FFC54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/>
          </a:p>
        </p:txBody>
      </p:sp>
      <p:sp>
        <p:nvSpPr>
          <p:cNvPr id="7" name="L forma 6"/>
          <p:cNvSpPr/>
          <p:nvPr userDrawn="1"/>
        </p:nvSpPr>
        <p:spPr>
          <a:xfrm rot="18900000">
            <a:off x="3357880" y="1062753"/>
            <a:ext cx="396045" cy="396045"/>
          </a:xfrm>
          <a:prstGeom prst="corner">
            <a:avLst>
              <a:gd name="adj1" fmla="val 31997"/>
              <a:gd name="adj2" fmla="val 30210"/>
            </a:avLst>
          </a:prstGeom>
          <a:solidFill>
            <a:srgbClr val="FFC54B"/>
          </a:solidFill>
          <a:ln>
            <a:solidFill>
              <a:srgbClr val="FFC54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/>
          </a:p>
        </p:txBody>
      </p:sp>
      <p:sp>
        <p:nvSpPr>
          <p:cNvPr id="8" name="L forma 7"/>
          <p:cNvSpPr/>
          <p:nvPr userDrawn="1"/>
        </p:nvSpPr>
        <p:spPr>
          <a:xfrm rot="18900000">
            <a:off x="6166193" y="1062751"/>
            <a:ext cx="396045" cy="396045"/>
          </a:xfrm>
          <a:prstGeom prst="corner">
            <a:avLst>
              <a:gd name="adj1" fmla="val 31997"/>
              <a:gd name="adj2" fmla="val 30210"/>
            </a:avLst>
          </a:prstGeom>
          <a:solidFill>
            <a:srgbClr val="FFC54B"/>
          </a:solidFill>
          <a:ln>
            <a:solidFill>
              <a:srgbClr val="FFC54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47929279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zcelta citāta slaid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 smtClean="0"/>
              <a:t>Rediģēt šablona virsraksta stilu</a:t>
            </a:r>
            <a:endParaRPr lang="lv-LV" dirty="0"/>
          </a:p>
        </p:txBody>
      </p:sp>
      <p:sp>
        <p:nvSpPr>
          <p:cNvPr id="3" name="Satura vietturis 2"/>
          <p:cNvSpPr txBox="1">
            <a:spLocks/>
          </p:cNvSpPr>
          <p:nvPr userDrawn="1"/>
        </p:nvSpPr>
        <p:spPr>
          <a:xfrm>
            <a:off x="395536" y="3068960"/>
            <a:ext cx="8391387" cy="3024336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endParaRPr lang="lv-LV" dirty="0"/>
          </a:p>
        </p:txBody>
      </p:sp>
      <p:sp>
        <p:nvSpPr>
          <p:cNvPr id="4" name="L forma 3"/>
          <p:cNvSpPr/>
          <p:nvPr userDrawn="1"/>
        </p:nvSpPr>
        <p:spPr>
          <a:xfrm rot="18900000">
            <a:off x="4393206" y="2358896"/>
            <a:ext cx="396045" cy="396045"/>
          </a:xfrm>
          <a:prstGeom prst="corner">
            <a:avLst>
              <a:gd name="adj1" fmla="val 31997"/>
              <a:gd name="adj2" fmla="val 30210"/>
            </a:avLst>
          </a:prstGeom>
          <a:solidFill>
            <a:srgbClr val="FFC54B"/>
          </a:solidFill>
          <a:ln>
            <a:solidFill>
              <a:srgbClr val="FFC54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/>
          </a:p>
        </p:txBody>
      </p:sp>
      <p:sp>
        <p:nvSpPr>
          <p:cNvPr id="5" name="TextBox 4"/>
          <p:cNvSpPr txBox="1"/>
          <p:nvPr userDrawn="1"/>
        </p:nvSpPr>
        <p:spPr>
          <a:xfrm>
            <a:off x="395536" y="3356992"/>
            <a:ext cx="83913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lv-LV" dirty="0"/>
          </a:p>
        </p:txBody>
      </p:sp>
      <p:sp>
        <p:nvSpPr>
          <p:cNvPr id="7" name="Satura vietturis 2"/>
          <p:cNvSpPr>
            <a:spLocks noGrp="1"/>
          </p:cNvSpPr>
          <p:nvPr>
            <p:ph idx="1" hasCustomPrompt="1"/>
          </p:nvPr>
        </p:nvSpPr>
        <p:spPr>
          <a:xfrm>
            <a:off x="457200" y="3068959"/>
            <a:ext cx="8229600" cy="3057203"/>
          </a:xfrm>
        </p:spPr>
        <p:txBody>
          <a:bodyPr anchor="ctr" anchorCtr="0"/>
          <a:lstStyle>
            <a:lvl1pPr marL="0" indent="0" algn="ctr">
              <a:buNone/>
              <a:defRPr baseline="0">
                <a:solidFill>
                  <a:srgbClr val="333333"/>
                </a:solidFill>
              </a:defRPr>
            </a:lvl1pPr>
            <a:lvl2pPr marL="457200" indent="0">
              <a:buNone/>
              <a:defRPr>
                <a:solidFill>
                  <a:srgbClr val="333333"/>
                </a:solidFill>
              </a:defRPr>
            </a:lvl2pPr>
            <a:lvl3pPr marL="914400" indent="0">
              <a:buNone/>
              <a:defRPr>
                <a:solidFill>
                  <a:srgbClr val="333333"/>
                </a:solidFill>
              </a:defRPr>
            </a:lvl3pPr>
            <a:lvl4pPr marL="1371600" indent="0">
              <a:buNone/>
              <a:defRPr>
                <a:solidFill>
                  <a:srgbClr val="333333"/>
                </a:solidFill>
              </a:defRPr>
            </a:lvl4pPr>
            <a:lvl5pPr marL="1828800" indent="0">
              <a:buNone/>
              <a:defRPr>
                <a:solidFill>
                  <a:srgbClr val="333333"/>
                </a:solidFill>
              </a:defRPr>
            </a:lvl5pPr>
          </a:lstStyle>
          <a:p>
            <a:pPr lvl="0"/>
            <a:r>
              <a:rPr lang="lv-LV" dirty="0" smtClean="0"/>
              <a:t>Teksta lauks</a:t>
            </a:r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181581897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isijas slaid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ienādsānu trīsstūris 2"/>
          <p:cNvSpPr/>
          <p:nvPr userDrawn="1"/>
        </p:nvSpPr>
        <p:spPr>
          <a:xfrm>
            <a:off x="3224080" y="332656"/>
            <a:ext cx="3035787" cy="2617058"/>
          </a:xfrm>
          <a:prstGeom prst="triangle">
            <a:avLst/>
          </a:prstGeom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v-LV" sz="2000" b="1" dirty="0" smtClean="0">
                <a:solidFill>
                  <a:srgbClr val="FFC54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VĒRTĪBAS</a:t>
            </a:r>
            <a:endParaRPr lang="lv-LV" sz="2000" b="1" dirty="0">
              <a:solidFill>
                <a:srgbClr val="FFC54B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Vienādsānu trīsstūris 3"/>
          <p:cNvSpPr/>
          <p:nvPr userDrawn="1"/>
        </p:nvSpPr>
        <p:spPr>
          <a:xfrm>
            <a:off x="4560548" y="2622377"/>
            <a:ext cx="3035787" cy="2617058"/>
          </a:xfrm>
          <a:prstGeom prst="triangle">
            <a:avLst/>
          </a:prstGeom>
          <a:solidFill>
            <a:srgbClr val="FFC54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v-LV" sz="2000" b="1" dirty="0" smtClean="0">
                <a:solidFill>
                  <a:srgbClr val="204C7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VĪZIJA</a:t>
            </a:r>
            <a:endParaRPr lang="lv-LV" sz="2400" b="1" dirty="0">
              <a:solidFill>
                <a:srgbClr val="204C7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Vienādsānu trīsstūris 4"/>
          <p:cNvSpPr/>
          <p:nvPr userDrawn="1"/>
        </p:nvSpPr>
        <p:spPr>
          <a:xfrm>
            <a:off x="1896387" y="2622377"/>
            <a:ext cx="3035787" cy="2617058"/>
          </a:xfrm>
          <a:prstGeom prst="triangle">
            <a:avLst/>
          </a:prstGeom>
          <a:solidFill>
            <a:srgbClr val="7FD2F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v-LV" sz="2000" b="1" dirty="0" smtClean="0">
                <a:solidFill>
                  <a:srgbClr val="204C7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MISIJA</a:t>
            </a:r>
            <a:endParaRPr lang="lv-LV" sz="2400" b="1" dirty="0">
              <a:solidFill>
                <a:srgbClr val="204C7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1" name="Leņķveida savienotājs 10"/>
          <p:cNvCxnSpPr/>
          <p:nvPr userDrawn="1"/>
        </p:nvCxnSpPr>
        <p:spPr>
          <a:xfrm rot="10800000">
            <a:off x="458388" y="404666"/>
            <a:ext cx="2664812" cy="2545049"/>
          </a:xfrm>
          <a:prstGeom prst="bentConnector3">
            <a:avLst>
              <a:gd name="adj1" fmla="val -121"/>
            </a:avLst>
          </a:prstGeom>
          <a:ln>
            <a:solidFill>
              <a:srgbClr val="7FD2F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 userDrawn="1"/>
        </p:nvSpPr>
        <p:spPr>
          <a:xfrm>
            <a:off x="179511" y="548681"/>
            <a:ext cx="2736305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b="1" dirty="0" smtClean="0">
                <a:solidFill>
                  <a:srgbClr val="204C7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Sekmēt: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lv-LV" i="1" dirty="0" smtClean="0">
                <a:solidFill>
                  <a:srgbClr val="666666"/>
                </a:solidFill>
                <a:latin typeface="+mj-lt"/>
                <a:cs typeface="Arial" panose="020B0604020202020204" pitchFamily="34" charset="0"/>
              </a:rPr>
              <a:t>Efektīvu un likumīgu nodokļu maksātāju naudas izlietojumu;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lv-LV" i="1" dirty="0" smtClean="0">
                <a:solidFill>
                  <a:srgbClr val="666666"/>
                </a:solidFill>
                <a:latin typeface="+mj-lt"/>
                <a:cs typeface="Arial" panose="020B0604020202020204" pitchFamily="34" charset="0"/>
              </a:rPr>
              <a:t>Finanšu pārvaldības attīstību un atbildību par izlietotajiem līdzekļiem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lv-LV" i="1" dirty="0" smtClean="0">
                <a:solidFill>
                  <a:srgbClr val="666666"/>
                </a:solidFill>
                <a:latin typeface="+mj-lt"/>
                <a:cs typeface="Arial" panose="020B0604020202020204" pitchFamily="34" charset="0"/>
              </a:rPr>
              <a:t>Godīgu un caurskatāmu lēmumu pieņemšanas procesu publiskajā sektorā</a:t>
            </a:r>
            <a:endParaRPr lang="lv-LV" i="1" dirty="0">
              <a:solidFill>
                <a:srgbClr val="666666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13" name="Leņķveida savienotājs 12"/>
          <p:cNvCxnSpPr/>
          <p:nvPr userDrawn="1"/>
        </p:nvCxnSpPr>
        <p:spPr>
          <a:xfrm flipV="1">
            <a:off x="683568" y="5411317"/>
            <a:ext cx="5269284" cy="76262"/>
          </a:xfrm>
          <a:prstGeom prst="bentConnector3">
            <a:avLst>
              <a:gd name="adj1" fmla="val 19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 userDrawn="1"/>
        </p:nvSpPr>
        <p:spPr>
          <a:xfrm>
            <a:off x="458388" y="5517232"/>
            <a:ext cx="658036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b="1" dirty="0" smtClean="0">
                <a:solidFill>
                  <a:srgbClr val="204C7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Valsts kontrole </a:t>
            </a:r>
            <a:r>
              <a:rPr lang="lv-LV" i="1" dirty="0" smtClean="0">
                <a:solidFill>
                  <a:srgbClr val="666666"/>
                </a:solidFill>
                <a:latin typeface="+mj-lt"/>
                <a:cs typeface="Arial" panose="020B0604020202020204" pitchFamily="34" charset="0"/>
              </a:rPr>
              <a:t>veicina finanšu līdzekļu efektīvu izmantošanu, panākot to ekonomiju un uz konkrētu rezultātu sasniegšanu vērstu valsts pārvaldes darbību</a:t>
            </a:r>
            <a:endParaRPr lang="lv-LV" i="1" dirty="0">
              <a:solidFill>
                <a:srgbClr val="666666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15" name="Leņķveida savienotājs 14"/>
          <p:cNvCxnSpPr/>
          <p:nvPr userDrawn="1"/>
        </p:nvCxnSpPr>
        <p:spPr>
          <a:xfrm flipV="1">
            <a:off x="5724128" y="404664"/>
            <a:ext cx="1872208" cy="1224137"/>
          </a:xfrm>
          <a:prstGeom prst="bentConnector3">
            <a:avLst>
              <a:gd name="adj1" fmla="val -198"/>
            </a:avLst>
          </a:prstGeom>
          <a:ln>
            <a:solidFill>
              <a:srgbClr val="204C7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aisnstūris 15"/>
          <p:cNvSpPr/>
          <p:nvPr userDrawn="1"/>
        </p:nvSpPr>
        <p:spPr>
          <a:xfrm>
            <a:off x="6851664" y="548681"/>
            <a:ext cx="2548093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lv-LV" sz="2400" i="1" dirty="0" smtClean="0">
                <a:solidFill>
                  <a:srgbClr val="666666"/>
                </a:solidFill>
                <a:cs typeface="Arial" panose="020B0604020202020204" pitchFamily="34" charset="0"/>
              </a:rPr>
              <a:t>Atklātība.</a:t>
            </a:r>
          </a:p>
          <a:p>
            <a:r>
              <a:rPr lang="lv-LV" sz="2400" i="1" dirty="0" smtClean="0">
                <a:solidFill>
                  <a:srgbClr val="666666"/>
                </a:solidFill>
                <a:cs typeface="Arial" panose="020B0604020202020204" pitchFamily="34" charset="0"/>
              </a:rPr>
              <a:t>Atbildība.</a:t>
            </a:r>
          </a:p>
          <a:p>
            <a:r>
              <a:rPr lang="lv-LV" sz="2400" i="1" dirty="0" smtClean="0">
                <a:solidFill>
                  <a:srgbClr val="666666"/>
                </a:solidFill>
                <a:cs typeface="Arial" panose="020B0604020202020204" pitchFamily="34" charset="0"/>
              </a:rPr>
              <a:t>Attīstība.</a:t>
            </a:r>
          </a:p>
          <a:p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222518568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umšs fons_nodaļas nosaukum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irsraksts 1"/>
          <p:cNvSpPr>
            <a:spLocks noGrp="1"/>
          </p:cNvSpPr>
          <p:nvPr>
            <p:ph type="title" hasCustomPrompt="1"/>
          </p:nvPr>
        </p:nvSpPr>
        <p:spPr>
          <a:xfrm>
            <a:off x="467544" y="4293096"/>
            <a:ext cx="8229600" cy="1935088"/>
          </a:xfrm>
          <a:prstGeom prst="rect">
            <a:avLst/>
          </a:prstGeom>
        </p:spPr>
        <p:txBody>
          <a:bodyPr>
            <a:normAutofit fontScale="90000"/>
          </a:bodyPr>
          <a:lstStyle>
            <a:lvl1pPr algn="l">
              <a:defRPr cap="all" baseline="0"/>
            </a:lvl1pPr>
          </a:lstStyle>
          <a:p>
            <a:pPr algn="l">
              <a:buClr>
                <a:srgbClr val="FFC54B"/>
              </a:buClr>
            </a:pPr>
            <a:r>
              <a:rPr lang="lv-LV" b="1" cap="all" dirty="0" smtClean="0">
                <a:solidFill>
                  <a:schemeClr val="bg1"/>
                </a:solidFill>
              </a:rPr>
              <a:t>Prezentācijas nodaļas nosaukums </a:t>
            </a:r>
            <a:endParaRPr lang="lv-LV" b="1" cap="all" dirty="0">
              <a:solidFill>
                <a:schemeClr val="bg1"/>
              </a:solidFill>
            </a:endParaRPr>
          </a:p>
        </p:txBody>
      </p:sp>
      <p:sp>
        <p:nvSpPr>
          <p:cNvPr id="4" name="L forma 3"/>
          <p:cNvSpPr/>
          <p:nvPr userDrawn="1"/>
        </p:nvSpPr>
        <p:spPr>
          <a:xfrm rot="13500000">
            <a:off x="439579" y="3161000"/>
            <a:ext cx="792088" cy="792088"/>
          </a:xfrm>
          <a:prstGeom prst="corner">
            <a:avLst>
              <a:gd name="adj1" fmla="val 31997"/>
              <a:gd name="adj2" fmla="val 30210"/>
            </a:avLst>
          </a:prstGeom>
          <a:solidFill>
            <a:srgbClr val="FFC54B"/>
          </a:solidFill>
          <a:ln>
            <a:solidFill>
              <a:srgbClr val="FFC54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96323069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Virsraksta slaid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>
                <a:solidFill>
                  <a:srgbClr val="3D87C7"/>
                </a:solidFill>
              </a:defRPr>
            </a:lvl1pPr>
          </a:lstStyle>
          <a:p>
            <a:r>
              <a:rPr lang="lv-LV" dirty="0" smtClean="0"/>
              <a:t>Rediģēt šablona virsraksta stilu</a:t>
            </a:r>
            <a:endParaRPr lang="lv-LV" dirty="0"/>
          </a:p>
        </p:txBody>
      </p:sp>
      <p:sp>
        <p:nvSpPr>
          <p:cNvPr id="3" name="Apakšvirsraksts 2"/>
          <p:cNvSpPr>
            <a:spLocks noGrp="1"/>
          </p:cNvSpPr>
          <p:nvPr>
            <p:ph type="subTitle" idx="1"/>
          </p:nvPr>
        </p:nvSpPr>
        <p:spPr>
          <a:xfrm>
            <a:off x="683568" y="3717032"/>
            <a:ext cx="6400800" cy="1752600"/>
          </a:xfrm>
        </p:spPr>
        <p:txBody>
          <a:bodyPr/>
          <a:lstStyle>
            <a:lvl1pPr marL="0" indent="0" algn="ctr">
              <a:buNone/>
              <a:defRPr i="1">
                <a:solidFill>
                  <a:srgbClr val="666666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lv-LV" dirty="0" smtClean="0"/>
              <a:t>Rediģēt šablona apakšvirsraksta stilu</a:t>
            </a:r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93252587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Virsraksts un satu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3D87C7"/>
                </a:solidFill>
              </a:defRPr>
            </a:lvl1pPr>
          </a:lstStyle>
          <a:p>
            <a:r>
              <a:rPr lang="lv-LV" dirty="0" smtClean="0"/>
              <a:t>Rediģēt šablona virsraksta stilu</a:t>
            </a:r>
            <a:endParaRPr lang="lv-LV" dirty="0"/>
          </a:p>
        </p:txBody>
      </p:sp>
      <p:sp>
        <p:nvSpPr>
          <p:cNvPr id="3" name="Satura vietturis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rgbClr val="3D87C7"/>
                </a:solidFill>
              </a:defRPr>
            </a:lvl1pPr>
            <a:lvl2pPr>
              <a:defRPr>
                <a:solidFill>
                  <a:srgbClr val="3D87C7"/>
                </a:solidFill>
              </a:defRPr>
            </a:lvl2pPr>
            <a:lvl3pPr>
              <a:defRPr>
                <a:solidFill>
                  <a:srgbClr val="3D87C7"/>
                </a:solidFill>
              </a:defRPr>
            </a:lvl3pPr>
            <a:lvl4pPr>
              <a:defRPr>
                <a:solidFill>
                  <a:srgbClr val="3D87C7"/>
                </a:solidFill>
              </a:defRPr>
            </a:lvl4pPr>
            <a:lvl5pPr>
              <a:defRPr>
                <a:solidFill>
                  <a:srgbClr val="3D87C7"/>
                </a:solidFill>
              </a:defRPr>
            </a:lvl5pPr>
          </a:lstStyle>
          <a:p>
            <a:pPr lvl="0"/>
            <a:r>
              <a:rPr lang="lv-LV" dirty="0" smtClean="0"/>
              <a:t>Rediģēt šablona teksta stilus</a:t>
            </a:r>
          </a:p>
          <a:p>
            <a:pPr lvl="1"/>
            <a:r>
              <a:rPr lang="lv-LV" dirty="0" smtClean="0"/>
              <a:t>Otrais līmenis</a:t>
            </a:r>
          </a:p>
          <a:p>
            <a:pPr lvl="2"/>
            <a:r>
              <a:rPr lang="lv-LV" dirty="0" smtClean="0"/>
              <a:t>Trešais līmenis</a:t>
            </a:r>
          </a:p>
          <a:p>
            <a:pPr lvl="3"/>
            <a:r>
              <a:rPr lang="lv-LV" dirty="0" smtClean="0"/>
              <a:t>Ceturtais līmenis</a:t>
            </a:r>
          </a:p>
          <a:p>
            <a:pPr lvl="4"/>
            <a:r>
              <a:rPr lang="lv-LV" dirty="0" smtClean="0"/>
              <a:t>Piektais līmenis</a:t>
            </a:r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376034001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ivi satur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3D87C7"/>
                </a:solidFill>
              </a:defRPr>
            </a:lvl1pPr>
          </a:lstStyle>
          <a:p>
            <a:r>
              <a:rPr lang="lv-LV" dirty="0" smtClean="0"/>
              <a:t>Rediģēt šablona virsraksta stilu</a:t>
            </a:r>
            <a:endParaRPr lang="lv-LV" dirty="0"/>
          </a:p>
        </p:txBody>
      </p:sp>
      <p:sp>
        <p:nvSpPr>
          <p:cNvPr id="3" name="Satura vietturis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>
                <a:solidFill>
                  <a:srgbClr val="3D87C7"/>
                </a:solidFill>
              </a:defRPr>
            </a:lvl1pPr>
            <a:lvl2pPr>
              <a:defRPr sz="2400">
                <a:solidFill>
                  <a:srgbClr val="3D87C7"/>
                </a:solidFill>
              </a:defRPr>
            </a:lvl2pPr>
            <a:lvl3pPr>
              <a:defRPr sz="2000">
                <a:solidFill>
                  <a:srgbClr val="3D87C7"/>
                </a:solidFill>
              </a:defRPr>
            </a:lvl3pPr>
            <a:lvl4pPr>
              <a:defRPr sz="1800">
                <a:solidFill>
                  <a:srgbClr val="3D87C7"/>
                </a:solidFill>
              </a:defRPr>
            </a:lvl4pPr>
            <a:lvl5pPr>
              <a:defRPr sz="1800">
                <a:solidFill>
                  <a:srgbClr val="3D87C7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lv-LV" dirty="0" smtClean="0"/>
              <a:t>Rediģēt šablona teksta stilus</a:t>
            </a:r>
          </a:p>
          <a:p>
            <a:pPr lvl="1"/>
            <a:r>
              <a:rPr lang="lv-LV" dirty="0" smtClean="0"/>
              <a:t>Otrais līmenis</a:t>
            </a:r>
          </a:p>
          <a:p>
            <a:pPr lvl="2"/>
            <a:r>
              <a:rPr lang="lv-LV" dirty="0" smtClean="0"/>
              <a:t>Trešais līmenis</a:t>
            </a:r>
          </a:p>
          <a:p>
            <a:pPr lvl="3"/>
            <a:r>
              <a:rPr lang="lv-LV" dirty="0" smtClean="0"/>
              <a:t>Ceturtais līmenis</a:t>
            </a:r>
          </a:p>
          <a:p>
            <a:pPr lvl="4"/>
            <a:r>
              <a:rPr lang="lv-LV" dirty="0" smtClean="0"/>
              <a:t>Piektais līmenis</a:t>
            </a:r>
            <a:endParaRPr lang="lv-LV" dirty="0"/>
          </a:p>
        </p:txBody>
      </p:sp>
      <p:sp>
        <p:nvSpPr>
          <p:cNvPr id="4" name="Satura vietturis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>
                <a:solidFill>
                  <a:srgbClr val="3D87C7"/>
                </a:solidFill>
              </a:defRPr>
            </a:lvl1pPr>
            <a:lvl2pPr>
              <a:defRPr sz="2400">
                <a:solidFill>
                  <a:srgbClr val="3D87C7"/>
                </a:solidFill>
              </a:defRPr>
            </a:lvl2pPr>
            <a:lvl3pPr>
              <a:defRPr sz="2000">
                <a:solidFill>
                  <a:srgbClr val="3D87C7"/>
                </a:solidFill>
              </a:defRPr>
            </a:lvl3pPr>
            <a:lvl4pPr>
              <a:defRPr sz="1800">
                <a:solidFill>
                  <a:srgbClr val="3D87C7"/>
                </a:solidFill>
              </a:defRPr>
            </a:lvl4pPr>
            <a:lvl5pPr>
              <a:defRPr sz="1800">
                <a:solidFill>
                  <a:srgbClr val="3D87C7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lv-LV" dirty="0" smtClean="0"/>
              <a:t>Rediģēt šablona teksta stilus</a:t>
            </a:r>
          </a:p>
          <a:p>
            <a:pPr lvl="1"/>
            <a:r>
              <a:rPr lang="lv-LV" dirty="0" smtClean="0"/>
              <a:t>Otrais līmenis</a:t>
            </a:r>
          </a:p>
          <a:p>
            <a:pPr lvl="2"/>
            <a:r>
              <a:rPr lang="lv-LV" dirty="0" smtClean="0"/>
              <a:t>Trešais līmenis</a:t>
            </a:r>
          </a:p>
          <a:p>
            <a:pPr lvl="3"/>
            <a:r>
              <a:rPr lang="lv-LV" dirty="0" smtClean="0"/>
              <a:t>Ceturtais līmenis</a:t>
            </a:r>
          </a:p>
          <a:p>
            <a:pPr lvl="4"/>
            <a:r>
              <a:rPr lang="lv-LV" dirty="0" smtClean="0"/>
              <a:t>Piektais līmenis</a:t>
            </a:r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41071860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līdzinājum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3D87C7"/>
                </a:solidFill>
              </a:defRPr>
            </a:lvl1pPr>
          </a:lstStyle>
          <a:p>
            <a:r>
              <a:rPr lang="lv-LV" dirty="0" smtClean="0"/>
              <a:t>Rediģēt šablona virsraksta stilu</a:t>
            </a:r>
            <a:endParaRPr lang="lv-LV" dirty="0"/>
          </a:p>
        </p:txBody>
      </p:sp>
      <p:sp>
        <p:nvSpPr>
          <p:cNvPr id="3" name="Teksta vietturis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3D87C7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v-LV" dirty="0" smtClean="0"/>
              <a:t>Rediģēt šablona teksta stilus</a:t>
            </a:r>
          </a:p>
        </p:txBody>
      </p:sp>
      <p:sp>
        <p:nvSpPr>
          <p:cNvPr id="4" name="Satura vietturis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>
                <a:solidFill>
                  <a:srgbClr val="3D87C7"/>
                </a:solidFill>
              </a:defRPr>
            </a:lvl1pPr>
            <a:lvl2pPr>
              <a:defRPr sz="2000">
                <a:solidFill>
                  <a:srgbClr val="3D87C7"/>
                </a:solidFill>
              </a:defRPr>
            </a:lvl2pPr>
            <a:lvl3pPr>
              <a:defRPr sz="1800">
                <a:solidFill>
                  <a:srgbClr val="3D87C7"/>
                </a:solidFill>
              </a:defRPr>
            </a:lvl3pPr>
            <a:lvl4pPr>
              <a:defRPr sz="1600">
                <a:solidFill>
                  <a:srgbClr val="3D87C7"/>
                </a:solidFill>
              </a:defRPr>
            </a:lvl4pPr>
            <a:lvl5pPr>
              <a:defRPr sz="1600">
                <a:solidFill>
                  <a:srgbClr val="3D87C7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lv-LV" dirty="0" smtClean="0"/>
              <a:t>Rediģēt šablona teksta stilus</a:t>
            </a:r>
          </a:p>
          <a:p>
            <a:pPr lvl="1"/>
            <a:r>
              <a:rPr lang="lv-LV" dirty="0" smtClean="0"/>
              <a:t>Otrais līmenis</a:t>
            </a:r>
          </a:p>
          <a:p>
            <a:pPr lvl="2"/>
            <a:r>
              <a:rPr lang="lv-LV" dirty="0" smtClean="0"/>
              <a:t>Trešais līmenis</a:t>
            </a:r>
          </a:p>
          <a:p>
            <a:pPr lvl="3"/>
            <a:r>
              <a:rPr lang="lv-LV" dirty="0" smtClean="0"/>
              <a:t>Ceturtais līmenis</a:t>
            </a:r>
          </a:p>
          <a:p>
            <a:pPr lvl="4"/>
            <a:r>
              <a:rPr lang="lv-LV" dirty="0" smtClean="0"/>
              <a:t>Piektais līmenis</a:t>
            </a:r>
            <a:endParaRPr lang="lv-LV" dirty="0"/>
          </a:p>
        </p:txBody>
      </p:sp>
      <p:sp>
        <p:nvSpPr>
          <p:cNvPr id="5" name="Teksta vietturis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3D87C7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v-LV" dirty="0" smtClean="0"/>
              <a:t>Rediģēt šablona teksta stilus</a:t>
            </a:r>
          </a:p>
        </p:txBody>
      </p:sp>
      <p:sp>
        <p:nvSpPr>
          <p:cNvPr id="6" name="Satura vietturis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>
                <a:solidFill>
                  <a:srgbClr val="3D87C7"/>
                </a:solidFill>
              </a:defRPr>
            </a:lvl1pPr>
            <a:lvl2pPr>
              <a:defRPr sz="2000">
                <a:solidFill>
                  <a:srgbClr val="3D87C7"/>
                </a:solidFill>
              </a:defRPr>
            </a:lvl2pPr>
            <a:lvl3pPr>
              <a:defRPr sz="1800">
                <a:solidFill>
                  <a:srgbClr val="3D87C7"/>
                </a:solidFill>
              </a:defRPr>
            </a:lvl3pPr>
            <a:lvl4pPr>
              <a:defRPr sz="1600">
                <a:solidFill>
                  <a:srgbClr val="3D87C7"/>
                </a:solidFill>
              </a:defRPr>
            </a:lvl4pPr>
            <a:lvl5pPr>
              <a:defRPr sz="1600">
                <a:solidFill>
                  <a:srgbClr val="3D87C7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lv-LV" dirty="0" smtClean="0"/>
              <a:t>Rediģēt šablona teksta stilus</a:t>
            </a:r>
          </a:p>
          <a:p>
            <a:pPr lvl="1"/>
            <a:r>
              <a:rPr lang="lv-LV" dirty="0" smtClean="0"/>
              <a:t>Otrais līmenis</a:t>
            </a:r>
          </a:p>
          <a:p>
            <a:pPr lvl="2"/>
            <a:r>
              <a:rPr lang="lv-LV" dirty="0" smtClean="0"/>
              <a:t>Trešais līmenis</a:t>
            </a:r>
          </a:p>
          <a:p>
            <a:pPr lvl="3"/>
            <a:r>
              <a:rPr lang="lv-LV" dirty="0" smtClean="0"/>
              <a:t>Ceturtais līmenis</a:t>
            </a:r>
          </a:p>
          <a:p>
            <a:pPr lvl="4"/>
            <a:r>
              <a:rPr lang="lv-LV" dirty="0" smtClean="0"/>
              <a:t>Piektais līmenis</a:t>
            </a:r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39136304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kai virsra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3D87C7"/>
                </a:solidFill>
              </a:defRPr>
            </a:lvl1pPr>
          </a:lstStyle>
          <a:p>
            <a:r>
              <a:rPr lang="lv-LV" dirty="0" smtClean="0"/>
              <a:t>Rediģēt šablona virsraksta stilu</a:t>
            </a:r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235917707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uk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124208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uk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Virsrakst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/>
          <a:lstStyle>
            <a:lvl1pPr>
              <a:defRPr>
                <a:solidFill>
                  <a:srgbClr val="3D87C7"/>
                </a:solidFill>
              </a:defRPr>
            </a:lvl1pPr>
          </a:lstStyle>
          <a:p>
            <a:r>
              <a:rPr lang="lv-LV" dirty="0" smtClean="0"/>
              <a:t>Rediģēt šablona virsraksta stilu</a:t>
            </a:r>
            <a:endParaRPr lang="lv-LV" dirty="0"/>
          </a:p>
        </p:txBody>
      </p:sp>
      <p:sp>
        <p:nvSpPr>
          <p:cNvPr id="7" name="Satura vietturis 2"/>
          <p:cNvSpPr>
            <a:spLocks noGrp="1"/>
          </p:cNvSpPr>
          <p:nvPr>
            <p:ph sz="half" idx="1" hasCustomPrompt="1"/>
          </p:nvPr>
        </p:nvSpPr>
        <p:spPr>
          <a:xfrm>
            <a:off x="457200" y="2143398"/>
            <a:ext cx="2674640" cy="4065314"/>
          </a:xfrm>
        </p:spPr>
        <p:txBody>
          <a:bodyPr>
            <a:normAutofit/>
          </a:bodyPr>
          <a:lstStyle>
            <a:lvl1pPr marL="0" indent="0">
              <a:buNone/>
              <a:defRPr sz="2000" i="1" baseline="0">
                <a:solidFill>
                  <a:srgbClr val="666666"/>
                </a:solidFill>
              </a:defRPr>
            </a:lvl1pPr>
            <a:lvl2pPr>
              <a:defRPr sz="1400">
                <a:solidFill>
                  <a:srgbClr val="3D87C7"/>
                </a:solidFill>
              </a:defRPr>
            </a:lvl2pPr>
            <a:lvl3pPr>
              <a:defRPr sz="1200">
                <a:solidFill>
                  <a:srgbClr val="3D87C7"/>
                </a:solidFill>
              </a:defRPr>
            </a:lvl3pPr>
            <a:lvl4pPr>
              <a:defRPr sz="1100">
                <a:solidFill>
                  <a:srgbClr val="3D87C7"/>
                </a:solidFill>
              </a:defRPr>
            </a:lvl4pPr>
            <a:lvl5pPr>
              <a:defRPr sz="1100">
                <a:solidFill>
                  <a:srgbClr val="3D87C7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lv-LV" dirty="0" smtClean="0"/>
              <a:t>Teksta lauks</a:t>
            </a:r>
          </a:p>
          <a:p>
            <a:pPr lvl="0"/>
            <a:endParaRPr lang="lv-LV" dirty="0" smtClean="0"/>
          </a:p>
          <a:p>
            <a:pPr lvl="0"/>
            <a:endParaRPr lang="lv-LV" dirty="0" smtClean="0"/>
          </a:p>
        </p:txBody>
      </p:sp>
      <p:sp>
        <p:nvSpPr>
          <p:cNvPr id="8" name="Satura vietturis 2"/>
          <p:cNvSpPr>
            <a:spLocks noGrp="1"/>
          </p:cNvSpPr>
          <p:nvPr>
            <p:ph sz="half" idx="10" hasCustomPrompt="1"/>
          </p:nvPr>
        </p:nvSpPr>
        <p:spPr>
          <a:xfrm>
            <a:off x="6084168" y="2171998"/>
            <a:ext cx="2674640" cy="4065314"/>
          </a:xfrm>
        </p:spPr>
        <p:txBody>
          <a:bodyPr>
            <a:normAutofit/>
          </a:bodyPr>
          <a:lstStyle>
            <a:lvl1pPr marL="0" indent="0">
              <a:buNone/>
              <a:defRPr sz="2000" i="1" baseline="0">
                <a:solidFill>
                  <a:srgbClr val="666666"/>
                </a:solidFill>
              </a:defRPr>
            </a:lvl1pPr>
            <a:lvl2pPr marL="457200" indent="0">
              <a:buNone/>
              <a:defRPr sz="2000">
                <a:solidFill>
                  <a:srgbClr val="666666"/>
                </a:solidFill>
              </a:defRPr>
            </a:lvl2pPr>
            <a:lvl3pPr marL="914400" indent="0">
              <a:buNone/>
              <a:defRPr sz="2000">
                <a:solidFill>
                  <a:srgbClr val="666666"/>
                </a:solidFill>
              </a:defRPr>
            </a:lvl3pPr>
            <a:lvl4pPr marL="1371600" indent="0">
              <a:buNone/>
              <a:defRPr sz="2000">
                <a:solidFill>
                  <a:srgbClr val="666666"/>
                </a:solidFill>
              </a:defRPr>
            </a:lvl4pPr>
            <a:lvl5pPr marL="1828800" indent="0">
              <a:buNone/>
              <a:defRPr sz="2000">
                <a:solidFill>
                  <a:srgbClr val="666666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lv-LV" dirty="0" smtClean="0"/>
              <a:t>Teksta lauks</a:t>
            </a:r>
            <a:endParaRPr lang="lv-LV" dirty="0"/>
          </a:p>
        </p:txBody>
      </p:sp>
      <p:sp>
        <p:nvSpPr>
          <p:cNvPr id="9" name="Satura vietturis 2"/>
          <p:cNvSpPr>
            <a:spLocks noGrp="1"/>
          </p:cNvSpPr>
          <p:nvPr>
            <p:ph sz="half" idx="11" hasCustomPrompt="1"/>
          </p:nvPr>
        </p:nvSpPr>
        <p:spPr>
          <a:xfrm>
            <a:off x="3275856" y="2171998"/>
            <a:ext cx="2664296" cy="4065314"/>
          </a:xfrm>
        </p:spPr>
        <p:txBody>
          <a:bodyPr>
            <a:normAutofit/>
          </a:bodyPr>
          <a:lstStyle>
            <a:lvl1pPr marL="0" indent="0">
              <a:buNone/>
              <a:defRPr sz="2000" i="1">
                <a:solidFill>
                  <a:srgbClr val="666666"/>
                </a:solidFill>
              </a:defRPr>
            </a:lvl1pPr>
            <a:lvl2pPr marL="457200" indent="0">
              <a:buNone/>
              <a:defRPr sz="2400">
                <a:solidFill>
                  <a:srgbClr val="666666"/>
                </a:solidFill>
              </a:defRPr>
            </a:lvl2pPr>
            <a:lvl3pPr marL="914400" indent="0">
              <a:buNone/>
              <a:defRPr sz="2000">
                <a:solidFill>
                  <a:srgbClr val="666666"/>
                </a:solidFill>
              </a:defRPr>
            </a:lvl3pPr>
            <a:lvl4pPr marL="1371600" indent="0">
              <a:buNone/>
              <a:defRPr sz="1800">
                <a:solidFill>
                  <a:srgbClr val="666666"/>
                </a:solidFill>
              </a:defRPr>
            </a:lvl4pPr>
            <a:lvl5pPr marL="1828800" indent="0">
              <a:buNone/>
              <a:defRPr sz="1800">
                <a:solidFill>
                  <a:srgbClr val="666666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lv-LV" dirty="0" smtClean="0"/>
              <a:t>Teksta lauks</a:t>
            </a:r>
            <a:endParaRPr lang="lv-LV" dirty="0"/>
          </a:p>
        </p:txBody>
      </p:sp>
      <p:sp>
        <p:nvSpPr>
          <p:cNvPr id="10" name="Satura vietturis 2"/>
          <p:cNvSpPr>
            <a:spLocks noGrp="1"/>
          </p:cNvSpPr>
          <p:nvPr>
            <p:ph sz="half" idx="12" hasCustomPrompt="1"/>
          </p:nvPr>
        </p:nvSpPr>
        <p:spPr>
          <a:xfrm>
            <a:off x="457200" y="1312168"/>
            <a:ext cx="2674640" cy="656456"/>
          </a:xfrm>
        </p:spPr>
        <p:txBody>
          <a:bodyPr>
            <a:normAutofit/>
          </a:bodyPr>
          <a:lstStyle>
            <a:lvl1pPr marL="0" indent="0">
              <a:buNone/>
              <a:defRPr sz="2000" b="1" i="0" baseline="0">
                <a:solidFill>
                  <a:srgbClr val="3D87C7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1400">
                <a:solidFill>
                  <a:srgbClr val="3D87C7"/>
                </a:solidFill>
              </a:defRPr>
            </a:lvl2pPr>
            <a:lvl3pPr>
              <a:defRPr sz="1200">
                <a:solidFill>
                  <a:srgbClr val="3D87C7"/>
                </a:solidFill>
              </a:defRPr>
            </a:lvl3pPr>
            <a:lvl4pPr>
              <a:defRPr sz="1100">
                <a:solidFill>
                  <a:srgbClr val="3D87C7"/>
                </a:solidFill>
              </a:defRPr>
            </a:lvl4pPr>
            <a:lvl5pPr>
              <a:defRPr sz="1100">
                <a:solidFill>
                  <a:srgbClr val="3D87C7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lv-LV" dirty="0" smtClean="0"/>
              <a:t>Teksta lauks</a:t>
            </a:r>
          </a:p>
          <a:p>
            <a:pPr lvl="0"/>
            <a:endParaRPr lang="lv-LV" dirty="0" smtClean="0"/>
          </a:p>
          <a:p>
            <a:pPr lvl="0"/>
            <a:endParaRPr lang="lv-LV" dirty="0" smtClean="0"/>
          </a:p>
        </p:txBody>
      </p:sp>
      <p:sp>
        <p:nvSpPr>
          <p:cNvPr id="11" name="Satura vietturis 2"/>
          <p:cNvSpPr>
            <a:spLocks noGrp="1"/>
          </p:cNvSpPr>
          <p:nvPr>
            <p:ph sz="half" idx="13" hasCustomPrompt="1"/>
          </p:nvPr>
        </p:nvSpPr>
        <p:spPr>
          <a:xfrm>
            <a:off x="6084168" y="1340768"/>
            <a:ext cx="2674640" cy="656456"/>
          </a:xfrm>
        </p:spPr>
        <p:txBody>
          <a:bodyPr>
            <a:normAutofit/>
          </a:bodyPr>
          <a:lstStyle>
            <a:lvl1pPr marL="0" indent="0">
              <a:buNone/>
              <a:defRPr sz="2000" b="1" i="0" baseline="0">
                <a:solidFill>
                  <a:srgbClr val="3D87C7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>
                <a:solidFill>
                  <a:srgbClr val="666666"/>
                </a:solidFill>
              </a:defRPr>
            </a:lvl2pPr>
            <a:lvl3pPr marL="914400" indent="0">
              <a:buNone/>
              <a:defRPr sz="2000">
                <a:solidFill>
                  <a:srgbClr val="666666"/>
                </a:solidFill>
              </a:defRPr>
            </a:lvl3pPr>
            <a:lvl4pPr marL="1371600" indent="0">
              <a:buNone/>
              <a:defRPr sz="2000">
                <a:solidFill>
                  <a:srgbClr val="666666"/>
                </a:solidFill>
              </a:defRPr>
            </a:lvl4pPr>
            <a:lvl5pPr marL="1828800" indent="0">
              <a:buNone/>
              <a:defRPr sz="2000">
                <a:solidFill>
                  <a:srgbClr val="666666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lv-LV" dirty="0" smtClean="0"/>
              <a:t>Teksta lauks</a:t>
            </a:r>
            <a:endParaRPr lang="lv-LV" dirty="0"/>
          </a:p>
        </p:txBody>
      </p:sp>
      <p:sp>
        <p:nvSpPr>
          <p:cNvPr id="12" name="Satura vietturis 2"/>
          <p:cNvSpPr>
            <a:spLocks noGrp="1"/>
          </p:cNvSpPr>
          <p:nvPr>
            <p:ph sz="half" idx="14" hasCustomPrompt="1"/>
          </p:nvPr>
        </p:nvSpPr>
        <p:spPr>
          <a:xfrm>
            <a:off x="3275856" y="1340768"/>
            <a:ext cx="2664296" cy="656456"/>
          </a:xfrm>
        </p:spPr>
        <p:txBody>
          <a:bodyPr>
            <a:normAutofit/>
          </a:bodyPr>
          <a:lstStyle>
            <a:lvl1pPr marL="0" indent="0">
              <a:buNone/>
              <a:defRPr sz="2000" b="1" i="0">
                <a:solidFill>
                  <a:srgbClr val="3D87C7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400">
                <a:solidFill>
                  <a:srgbClr val="666666"/>
                </a:solidFill>
              </a:defRPr>
            </a:lvl2pPr>
            <a:lvl3pPr marL="914400" indent="0">
              <a:buNone/>
              <a:defRPr sz="2000">
                <a:solidFill>
                  <a:srgbClr val="666666"/>
                </a:solidFill>
              </a:defRPr>
            </a:lvl3pPr>
            <a:lvl4pPr marL="1371600" indent="0">
              <a:buNone/>
              <a:defRPr sz="1800">
                <a:solidFill>
                  <a:srgbClr val="666666"/>
                </a:solidFill>
              </a:defRPr>
            </a:lvl4pPr>
            <a:lvl5pPr marL="1828800" indent="0">
              <a:buNone/>
              <a:defRPr sz="1800">
                <a:solidFill>
                  <a:srgbClr val="666666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lv-LV" dirty="0" smtClean="0"/>
              <a:t>Teksta lauks</a:t>
            </a:r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27067670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.xml"/><Relationship Id="rId3" Type="http://schemas.openxmlformats.org/officeDocument/2006/relationships/slideLayout" Target="../slideLayouts/slideLayout5.xml"/><Relationship Id="rId7" Type="http://schemas.openxmlformats.org/officeDocument/2006/relationships/slideLayout" Target="../slideLayouts/slideLayout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Relationship Id="rId6" Type="http://schemas.openxmlformats.org/officeDocument/2006/relationships/slideLayout" Target="../slideLayouts/slideLayout8.xml"/><Relationship Id="rId11" Type="http://schemas.openxmlformats.org/officeDocument/2006/relationships/slideLayout" Target="../slideLayouts/slideLayout13.xml"/><Relationship Id="rId5" Type="http://schemas.openxmlformats.org/officeDocument/2006/relationships/slideLayout" Target="../slideLayouts/slideLayout7.xml"/><Relationship Id="rId10" Type="http://schemas.openxmlformats.org/officeDocument/2006/relationships/slideLayout" Target="../slideLayouts/slideLayout12.xml"/><Relationship Id="rId4" Type="http://schemas.openxmlformats.org/officeDocument/2006/relationships/slideLayout" Target="../slideLayouts/slideLayout6.xml"/><Relationship Id="rId9" Type="http://schemas.openxmlformats.org/officeDocument/2006/relationships/slideLayout" Target="../slideLayouts/slideLayout1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204C7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a vietturis 1"/>
          <p:cNvSpPr>
            <a:spLocks noGrp="1"/>
          </p:cNvSpPr>
          <p:nvPr>
            <p:ph type="title"/>
          </p:nvPr>
        </p:nvSpPr>
        <p:spPr>
          <a:xfrm>
            <a:off x="2555776" y="274638"/>
            <a:ext cx="6131024" cy="3154362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lv-LV" dirty="0" smtClean="0"/>
              <a:t>Prezentācijas nosaukums</a:t>
            </a:r>
            <a:endParaRPr lang="lv-LV" dirty="0"/>
          </a:p>
        </p:txBody>
      </p:sp>
      <p:sp>
        <p:nvSpPr>
          <p:cNvPr id="3" name="Teksta vietturis 2"/>
          <p:cNvSpPr>
            <a:spLocks noGrp="1"/>
          </p:cNvSpPr>
          <p:nvPr>
            <p:ph type="body" idx="1"/>
          </p:nvPr>
        </p:nvSpPr>
        <p:spPr>
          <a:xfrm>
            <a:off x="4573061" y="4581128"/>
            <a:ext cx="4114800" cy="1544853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lv-LV" dirty="0" smtClean="0"/>
              <a:t>Runātāja/autora amats</a:t>
            </a:r>
          </a:p>
          <a:p>
            <a:pPr lvl="0"/>
            <a:r>
              <a:rPr lang="lv-LV" dirty="0" smtClean="0"/>
              <a:t>Runātāja/autora vārds, uzvārds/nosaukums</a:t>
            </a:r>
          </a:p>
          <a:p>
            <a:pPr lvl="1"/>
            <a:r>
              <a:rPr lang="lv-LV" b="0" dirty="0" smtClean="0"/>
              <a:t>2017. gada 1. janvārī</a:t>
            </a:r>
          </a:p>
          <a:p>
            <a:pPr lvl="1"/>
            <a:endParaRPr lang="lv-LV" dirty="0" smtClean="0"/>
          </a:p>
        </p:txBody>
      </p:sp>
      <p:pic>
        <p:nvPicPr>
          <p:cNvPr id="7" name="Satura vietturis 1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9222" y="188640"/>
            <a:ext cx="2174546" cy="2174546"/>
          </a:xfrm>
          <a:prstGeom prst="rect">
            <a:avLst/>
          </a:prstGeom>
        </p:spPr>
      </p:pic>
      <p:sp>
        <p:nvSpPr>
          <p:cNvPr id="8" name="Teksta vietturis 2"/>
          <p:cNvSpPr txBox="1">
            <a:spLocks/>
          </p:cNvSpPr>
          <p:nvPr/>
        </p:nvSpPr>
        <p:spPr>
          <a:xfrm>
            <a:off x="309222" y="4581128"/>
            <a:ext cx="4046754" cy="1545035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>
            <a:normAutofit fontScale="92500" lnSpcReduction="10000"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lv-LV" sz="1800" baseline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Skanstes ielā 50, Rīgā, LV-1013</a:t>
            </a:r>
          </a:p>
          <a:p>
            <a:pPr algn="l"/>
            <a:r>
              <a:rPr lang="lv-LV" sz="1800" baseline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Tālrunis: +371 67017500</a:t>
            </a:r>
          </a:p>
          <a:p>
            <a:pPr algn="l"/>
            <a:r>
              <a:rPr lang="lv-LV" sz="1800" baseline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E-pasts: </a:t>
            </a:r>
            <a:r>
              <a:rPr lang="lv-LV" sz="1800" baseline="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lrvk@lrvk.gov.lv</a:t>
            </a:r>
            <a:endParaRPr lang="lv-LV" sz="1800" baseline="0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lv-LV" sz="1800" baseline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Mājas lapa: </a:t>
            </a:r>
            <a:r>
              <a:rPr lang="lv-LV" sz="1800" baseline="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www.lrvk.gov.lv</a:t>
            </a:r>
            <a:endParaRPr lang="lv-LV" sz="1800" baseline="0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lv-LV" sz="1800" baseline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FB, </a:t>
            </a:r>
            <a:r>
              <a:rPr lang="lv-LV" sz="1800" baseline="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Twitter</a:t>
            </a:r>
            <a:r>
              <a:rPr lang="lv-LV" sz="1800" baseline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@</a:t>
            </a:r>
            <a:r>
              <a:rPr lang="lv-LV" sz="1800" baseline="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VKontrole</a:t>
            </a:r>
            <a:endParaRPr lang="lv-LV" sz="1800" baseline="0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endParaRPr lang="lv-LV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9" name="Grupa 8"/>
          <p:cNvGrpSpPr/>
          <p:nvPr/>
        </p:nvGrpSpPr>
        <p:grpSpPr>
          <a:xfrm rot="10800000">
            <a:off x="4359" y="6308627"/>
            <a:ext cx="9135995" cy="46432"/>
            <a:chOff x="451" y="-20"/>
            <a:chExt cx="712580" cy="43874"/>
          </a:xfrm>
        </p:grpSpPr>
        <p:sp>
          <p:nvSpPr>
            <p:cNvPr id="10" name="Taisnstūris 9"/>
            <p:cNvSpPr/>
            <p:nvPr/>
          </p:nvSpPr>
          <p:spPr>
            <a:xfrm>
              <a:off x="475431" y="-20"/>
              <a:ext cx="237600" cy="432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lv-LV"/>
            </a:p>
          </p:txBody>
        </p:sp>
        <p:sp>
          <p:nvSpPr>
            <p:cNvPr id="11" name="Taisnstūris 10"/>
            <p:cNvSpPr/>
            <p:nvPr/>
          </p:nvSpPr>
          <p:spPr>
            <a:xfrm>
              <a:off x="451" y="0"/>
              <a:ext cx="237490" cy="43854"/>
            </a:xfrm>
            <a:prstGeom prst="rect">
              <a:avLst/>
            </a:prstGeom>
            <a:solidFill>
              <a:srgbClr val="FFC54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lv-LV"/>
            </a:p>
          </p:txBody>
        </p:sp>
        <p:sp>
          <p:nvSpPr>
            <p:cNvPr id="12" name="Taisnstūris 11"/>
            <p:cNvSpPr/>
            <p:nvPr/>
          </p:nvSpPr>
          <p:spPr>
            <a:xfrm>
              <a:off x="237941" y="0"/>
              <a:ext cx="237490" cy="4318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lv-LV"/>
            </a:p>
          </p:txBody>
        </p:sp>
      </p:grpSp>
    </p:spTree>
    <p:extLst>
      <p:ext uri="{BB962C8B-B14F-4D97-AF65-F5344CB8AC3E}">
        <p14:creationId xmlns:p14="http://schemas.microsoft.com/office/powerpoint/2010/main" val="14030660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</p:sldLayoutIdLst>
  <p:timing>
    <p:tnLst>
      <p:par>
        <p:cTn id="1" dur="indefinite" restart="never" nodeType="tmRoot"/>
      </p:par>
    </p:tnLst>
  </p:timing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i="1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0" indent="0" algn="r" defTabSz="914400" rtl="0" eaLnBrk="1" latinLnBrk="0" hangingPunct="1">
        <a:spcBef>
          <a:spcPct val="20000"/>
        </a:spcBef>
        <a:buFont typeface="Arial" panose="020B0604020202020204" pitchFamily="34" charset="0"/>
        <a:buNone/>
        <a:defRPr sz="1700" kern="1200" baseline="0">
          <a:solidFill>
            <a:schemeClr val="bg1"/>
          </a:solidFill>
          <a:latin typeface="+mn-lt"/>
          <a:ea typeface="+mn-ea"/>
          <a:cs typeface="+mn-cs"/>
        </a:defRPr>
      </a:lvl1pPr>
      <a:lvl2pPr marL="457200" indent="0" algn="r" defTabSz="914400" rtl="0" eaLnBrk="1" latinLnBrk="0" hangingPunct="1">
        <a:spcBef>
          <a:spcPct val="20000"/>
        </a:spcBef>
        <a:buFont typeface="Arial" panose="020B0604020202020204" pitchFamily="34" charset="0"/>
        <a:buNone/>
        <a:defRPr sz="1700" b="0" kern="1200" baseline="0">
          <a:solidFill>
            <a:schemeClr val="bg1"/>
          </a:solidFill>
          <a:latin typeface="+mn-lt"/>
          <a:ea typeface="+mn-ea"/>
          <a:cs typeface="+mn-cs"/>
        </a:defRPr>
      </a:lvl2pPr>
      <a:lvl3pPr marL="914400" indent="0" algn="r" defTabSz="914400" rtl="0" eaLnBrk="1" latinLnBrk="0" hangingPunct="1">
        <a:spcBef>
          <a:spcPct val="20000"/>
        </a:spcBef>
        <a:buFont typeface="Arial" panose="020B0604020202020204" pitchFamily="34" charset="0"/>
        <a:buNone/>
        <a:defRPr sz="1600" kern="1200">
          <a:solidFill>
            <a:schemeClr val="bg1"/>
          </a:solidFill>
          <a:latin typeface="+mn-lt"/>
          <a:ea typeface="+mn-ea"/>
          <a:cs typeface="+mn-cs"/>
        </a:defRPr>
      </a:lvl3pPr>
      <a:lvl4pPr marL="1371600" indent="0" algn="r" defTabSz="914400" rtl="0" eaLnBrk="1" latinLnBrk="0" hangingPunct="1">
        <a:spcBef>
          <a:spcPct val="20000"/>
        </a:spcBef>
        <a:buFont typeface="Arial" panose="020B0604020202020204" pitchFamily="34" charset="0"/>
        <a:buNone/>
        <a:defRPr sz="1600" kern="1200">
          <a:solidFill>
            <a:schemeClr val="bg1"/>
          </a:solidFill>
          <a:latin typeface="+mn-lt"/>
          <a:ea typeface="+mn-ea"/>
          <a:cs typeface="+mn-cs"/>
        </a:defRPr>
      </a:lvl4pPr>
      <a:lvl5pPr marL="1828800" indent="0" algn="r" defTabSz="914400" rtl="0" eaLnBrk="1" latinLnBrk="0" hangingPunct="1">
        <a:spcBef>
          <a:spcPct val="20000"/>
        </a:spcBef>
        <a:buFont typeface="Arial" panose="020B0604020202020204" pitchFamily="34" charset="0"/>
        <a:buNone/>
        <a:defRPr sz="1600" kern="120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v-L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204C7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upa 6"/>
          <p:cNvGrpSpPr/>
          <p:nvPr/>
        </p:nvGrpSpPr>
        <p:grpSpPr>
          <a:xfrm rot="10800000">
            <a:off x="7110758" y="6428388"/>
            <a:ext cx="2029594" cy="46433"/>
            <a:chOff x="451" y="-20"/>
            <a:chExt cx="712580" cy="43874"/>
          </a:xfrm>
        </p:grpSpPr>
        <p:sp>
          <p:nvSpPr>
            <p:cNvPr id="8" name="Taisnstūris 7"/>
            <p:cNvSpPr/>
            <p:nvPr/>
          </p:nvSpPr>
          <p:spPr>
            <a:xfrm>
              <a:off x="475431" y="-20"/>
              <a:ext cx="237600" cy="43200"/>
            </a:xfrm>
            <a:prstGeom prst="rect">
              <a:avLst/>
            </a:prstGeom>
            <a:solidFill>
              <a:srgbClr val="2A649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lv-LV"/>
            </a:p>
          </p:txBody>
        </p:sp>
        <p:sp>
          <p:nvSpPr>
            <p:cNvPr id="9" name="Taisnstūris 8"/>
            <p:cNvSpPr/>
            <p:nvPr/>
          </p:nvSpPr>
          <p:spPr>
            <a:xfrm>
              <a:off x="451" y="0"/>
              <a:ext cx="237490" cy="43854"/>
            </a:xfrm>
            <a:prstGeom prst="rect">
              <a:avLst/>
            </a:prstGeom>
            <a:solidFill>
              <a:srgbClr val="FFC54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lv-LV"/>
            </a:p>
          </p:txBody>
        </p:sp>
        <p:sp>
          <p:nvSpPr>
            <p:cNvPr id="10" name="Taisnstūris 9"/>
            <p:cNvSpPr/>
            <p:nvPr/>
          </p:nvSpPr>
          <p:spPr>
            <a:xfrm>
              <a:off x="237941" y="0"/>
              <a:ext cx="237490" cy="43180"/>
            </a:xfrm>
            <a:prstGeom prst="rect">
              <a:avLst/>
            </a:prstGeom>
            <a:solidFill>
              <a:srgbClr val="7FD2F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lv-LV"/>
            </a:p>
          </p:txBody>
        </p:sp>
      </p:grpSp>
      <p:sp>
        <p:nvSpPr>
          <p:cNvPr id="11" name="TextBox 10"/>
          <p:cNvSpPr txBox="1"/>
          <p:nvPr/>
        </p:nvSpPr>
        <p:spPr>
          <a:xfrm>
            <a:off x="7038749" y="6474822"/>
            <a:ext cx="178172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16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LRVK.GOV.LV</a:t>
            </a:r>
            <a:endParaRPr lang="lv-LV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06679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</p:sldLayoutIdLst>
  <p:timing>
    <p:tnLst>
      <p:par>
        <p:cTn id="1" dur="indefinite" restart="never" nodeType="tmRoot"/>
      </p:par>
    </p:tnLst>
  </p:timing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v-L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aisnstūris 3"/>
          <p:cNvSpPr/>
          <p:nvPr userDrawn="1"/>
        </p:nvSpPr>
        <p:spPr>
          <a:xfrm>
            <a:off x="0" y="6381328"/>
            <a:ext cx="9140352" cy="406787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/>
          </a:p>
        </p:txBody>
      </p:sp>
      <p:sp>
        <p:nvSpPr>
          <p:cNvPr id="2" name="Virsraksta viettur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lv-LV" dirty="0" smtClean="0"/>
              <a:t>Slaida virsraksts</a:t>
            </a:r>
            <a:endParaRPr lang="lv-LV" dirty="0"/>
          </a:p>
        </p:txBody>
      </p:sp>
      <p:sp>
        <p:nvSpPr>
          <p:cNvPr id="3" name="Teksta vietturis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lv-LV" dirty="0" smtClean="0"/>
              <a:t>Rediģēt šablona teksta stilus</a:t>
            </a:r>
          </a:p>
          <a:p>
            <a:pPr lvl="1"/>
            <a:r>
              <a:rPr lang="lv-LV" dirty="0" smtClean="0"/>
              <a:t>Otrais līmenis</a:t>
            </a:r>
          </a:p>
          <a:p>
            <a:pPr lvl="2"/>
            <a:r>
              <a:rPr lang="lv-LV" dirty="0" smtClean="0"/>
              <a:t>Trešais līmenis</a:t>
            </a:r>
          </a:p>
          <a:p>
            <a:pPr lvl="3"/>
            <a:r>
              <a:rPr lang="lv-LV" dirty="0" smtClean="0"/>
              <a:t>Ceturtais līmenis</a:t>
            </a:r>
          </a:p>
          <a:p>
            <a:pPr lvl="4"/>
            <a:r>
              <a:rPr lang="lv-LV" dirty="0" smtClean="0"/>
              <a:t>Piektais līmenis</a:t>
            </a:r>
            <a:endParaRPr lang="lv-LV" dirty="0"/>
          </a:p>
        </p:txBody>
      </p:sp>
      <p:grpSp>
        <p:nvGrpSpPr>
          <p:cNvPr id="7" name="Grupa 6"/>
          <p:cNvGrpSpPr/>
          <p:nvPr/>
        </p:nvGrpSpPr>
        <p:grpSpPr>
          <a:xfrm rot="10800000">
            <a:off x="7110758" y="6428388"/>
            <a:ext cx="2029594" cy="46433"/>
            <a:chOff x="451" y="-20"/>
            <a:chExt cx="712580" cy="43874"/>
          </a:xfrm>
        </p:grpSpPr>
        <p:sp>
          <p:nvSpPr>
            <p:cNvPr id="8" name="Taisnstūris 7"/>
            <p:cNvSpPr/>
            <p:nvPr/>
          </p:nvSpPr>
          <p:spPr>
            <a:xfrm>
              <a:off x="475431" y="-20"/>
              <a:ext cx="237600" cy="432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lv-LV"/>
            </a:p>
          </p:txBody>
        </p:sp>
        <p:sp>
          <p:nvSpPr>
            <p:cNvPr id="9" name="Taisnstūris 8"/>
            <p:cNvSpPr/>
            <p:nvPr/>
          </p:nvSpPr>
          <p:spPr>
            <a:xfrm>
              <a:off x="451" y="0"/>
              <a:ext cx="237490" cy="43854"/>
            </a:xfrm>
            <a:prstGeom prst="rect">
              <a:avLst/>
            </a:prstGeom>
            <a:solidFill>
              <a:srgbClr val="FFC54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lv-LV"/>
            </a:p>
          </p:txBody>
        </p:sp>
        <p:sp>
          <p:nvSpPr>
            <p:cNvPr id="10" name="Taisnstūris 9"/>
            <p:cNvSpPr/>
            <p:nvPr/>
          </p:nvSpPr>
          <p:spPr>
            <a:xfrm>
              <a:off x="237941" y="0"/>
              <a:ext cx="237490" cy="4318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lv-LV"/>
            </a:p>
          </p:txBody>
        </p:sp>
      </p:grpSp>
      <p:sp>
        <p:nvSpPr>
          <p:cNvPr id="11" name="TextBox 10"/>
          <p:cNvSpPr txBox="1"/>
          <p:nvPr/>
        </p:nvSpPr>
        <p:spPr>
          <a:xfrm>
            <a:off x="7038749" y="6474822"/>
            <a:ext cx="178172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1600" dirty="0" smtClean="0">
                <a:solidFill>
                  <a:srgbClr val="204C7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LRVK.GOV.LV</a:t>
            </a:r>
            <a:endParaRPr lang="lv-LV" dirty="0">
              <a:solidFill>
                <a:srgbClr val="204C7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2" name="Taisnstūris 11"/>
          <p:cNvSpPr/>
          <p:nvPr userDrawn="1"/>
        </p:nvSpPr>
        <p:spPr>
          <a:xfrm>
            <a:off x="0" y="6813376"/>
            <a:ext cx="9144000" cy="64721"/>
          </a:xfrm>
          <a:prstGeom prst="rect">
            <a:avLst/>
          </a:prstGeom>
          <a:solidFill>
            <a:srgbClr val="204C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/>
          </a:p>
        </p:txBody>
      </p:sp>
      <p:sp>
        <p:nvSpPr>
          <p:cNvPr id="13" name="Taisnstūris 12"/>
          <p:cNvSpPr/>
          <p:nvPr userDrawn="1"/>
        </p:nvSpPr>
        <p:spPr>
          <a:xfrm flipV="1">
            <a:off x="0" y="6767654"/>
            <a:ext cx="9144000" cy="45719"/>
          </a:xfrm>
          <a:prstGeom prst="rect">
            <a:avLst/>
          </a:prstGeom>
          <a:solidFill>
            <a:srgbClr val="2A649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9539146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7" r:id="rId1"/>
    <p:sldLayoutId id="2147483658" r:id="rId2"/>
    <p:sldLayoutId id="2147483660" r:id="rId3"/>
    <p:sldLayoutId id="2147483661" r:id="rId4"/>
    <p:sldLayoutId id="2147483662" r:id="rId5"/>
    <p:sldLayoutId id="2147483663" r:id="rId6"/>
    <p:sldLayoutId id="2147483670" r:id="rId7"/>
    <p:sldLayoutId id="2147483665" r:id="rId8"/>
    <p:sldLayoutId id="2147483666" r:id="rId9"/>
    <p:sldLayoutId id="2147483667" r:id="rId10"/>
    <p:sldLayoutId id="2147483668" r:id="rId11"/>
  </p:sldLayoutIdLst>
  <p:timing>
    <p:tnLst>
      <p:par>
        <p:cTn id="1" dur="indefinite" restart="never" nodeType="tmRoot"/>
      </p:par>
    </p:tnLst>
  </p:timing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3600" i="1" kern="1200" baseline="0">
          <a:solidFill>
            <a:srgbClr val="3D87C7"/>
          </a:solidFill>
          <a:latin typeface="Times New Roman" panose="02020603050405020304" pitchFamily="18" charset="0"/>
          <a:ea typeface="+mj-ea"/>
          <a:cs typeface="Times New Roman" panose="02020603050405020304" pitchFamily="18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Clr>
          <a:srgbClr val="FFC54B"/>
        </a:buClr>
        <a:buFont typeface="Wingdings" panose="05000000000000000000" pitchFamily="2" charset="2"/>
        <a:buChar char="§"/>
        <a:defRPr sz="3200" kern="1200">
          <a:solidFill>
            <a:srgbClr val="3D87C7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Clr>
          <a:srgbClr val="FFC54B"/>
        </a:buClr>
        <a:buFont typeface="Arial" panose="020B0604020202020204" pitchFamily="34" charset="0"/>
        <a:buChar char="•"/>
        <a:defRPr sz="2800" kern="1200">
          <a:solidFill>
            <a:srgbClr val="3D87C7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rgbClr val="FFC54B"/>
        </a:buClr>
        <a:buFont typeface="Arial" panose="020B0604020202020204" pitchFamily="34" charset="0"/>
        <a:buChar char="•"/>
        <a:defRPr sz="2400" kern="1200">
          <a:solidFill>
            <a:srgbClr val="3D87C7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rgbClr val="FFC54B"/>
        </a:buClr>
        <a:buFont typeface="Arial" panose="020B0604020202020204" pitchFamily="34" charset="0"/>
        <a:buChar char="–"/>
        <a:defRPr sz="2000" kern="1200">
          <a:solidFill>
            <a:srgbClr val="3D87C7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rgbClr val="FFC54B"/>
        </a:buClr>
        <a:buFont typeface="Arial" panose="020B0604020202020204" pitchFamily="34" charset="0"/>
        <a:buChar char="»"/>
        <a:defRPr sz="2000" kern="1200">
          <a:solidFill>
            <a:srgbClr val="3D87C7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v-L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irsraksts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lv-LV" dirty="0"/>
              <a:t>Kā Valsts kontrole vērtē pašvaldību iesaistīšanos </a:t>
            </a:r>
            <a:r>
              <a:rPr lang="lv-LV" dirty="0" smtClean="0"/>
              <a:t>komercdarbībā?</a:t>
            </a:r>
            <a:endParaRPr lang="lv-LV" dirty="0"/>
          </a:p>
        </p:txBody>
      </p:sp>
      <p:sp>
        <p:nvSpPr>
          <p:cNvPr id="4" name="Satura vietturis 1"/>
          <p:cNvSpPr>
            <a:spLocks noGrp="1"/>
          </p:cNvSpPr>
          <p:nvPr>
            <p:ph idx="1"/>
          </p:nvPr>
        </p:nvSpPr>
        <p:spPr>
          <a:xfrm>
            <a:off x="4283968" y="4581128"/>
            <a:ext cx="4403893" cy="1544853"/>
          </a:xfrm>
        </p:spPr>
        <p:txBody>
          <a:bodyPr>
            <a:normAutofit lnSpcReduction="10000"/>
          </a:bodyPr>
          <a:lstStyle/>
          <a:p>
            <a:endParaRPr lang="lv-LV" dirty="0" smtClean="0"/>
          </a:p>
          <a:p>
            <a:endParaRPr lang="lv-LV" dirty="0"/>
          </a:p>
          <a:p>
            <a:endParaRPr lang="lv-LV" dirty="0" smtClean="0"/>
          </a:p>
          <a:p>
            <a:r>
              <a:rPr lang="lv-LV" dirty="0" smtClean="0"/>
              <a:t>Preiļi</a:t>
            </a:r>
          </a:p>
          <a:p>
            <a:r>
              <a:rPr lang="lv-LV" dirty="0" smtClean="0"/>
              <a:t>13.02.2019. </a:t>
            </a:r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23269111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 smtClean="0"/>
              <a:t>Izejmateriālu pašizmaksa</a:t>
            </a:r>
            <a:endParaRPr lang="lv-LV" dirty="0"/>
          </a:p>
        </p:txBody>
      </p:sp>
      <p:graphicFrame>
        <p:nvGraphicFramePr>
          <p:cNvPr id="4" name="Satura vietturis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66433279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86239642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 smtClean="0"/>
              <a:t>Noslēgumā</a:t>
            </a:r>
            <a:endParaRPr lang="lv-LV" dirty="0"/>
          </a:p>
        </p:txBody>
      </p:sp>
      <p:sp>
        <p:nvSpPr>
          <p:cNvPr id="3" name="Satura vietturis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lv-LV" dirty="0"/>
              <a:t>Apziņa, ka publiska persona nav </a:t>
            </a:r>
            <a:r>
              <a:rPr lang="lv-LV" dirty="0" smtClean="0"/>
              <a:t>uzņēmējs</a:t>
            </a:r>
          </a:p>
          <a:p>
            <a:endParaRPr lang="lv-LV" dirty="0"/>
          </a:p>
          <a:p>
            <a:r>
              <a:rPr lang="lv-LV" dirty="0" smtClean="0"/>
              <a:t>Rūpīgi priekšdarbi pirms iesaistīšanās</a:t>
            </a:r>
          </a:p>
          <a:p>
            <a:endParaRPr lang="lv-LV" dirty="0" smtClean="0"/>
          </a:p>
          <a:p>
            <a:r>
              <a:rPr lang="lv-LV" dirty="0" smtClean="0"/>
              <a:t>Augstākas prasības pārvaldībai</a:t>
            </a:r>
          </a:p>
          <a:p>
            <a:endParaRPr lang="lv-LV" dirty="0" smtClean="0"/>
          </a:p>
          <a:p>
            <a:r>
              <a:rPr lang="lv-LV" dirty="0" smtClean="0"/>
              <a:t>Periodiska pārvērtēšana</a:t>
            </a:r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325558336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irsraksts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lv-LV" dirty="0"/>
              <a:t>Kā Valsts kontrole vērtē pašvaldību iesaistīšanos komercdarbībā?</a:t>
            </a:r>
          </a:p>
        </p:txBody>
      </p:sp>
      <p:sp>
        <p:nvSpPr>
          <p:cNvPr id="4" name="Satura vietturis 1"/>
          <p:cNvSpPr>
            <a:spLocks noGrp="1"/>
          </p:cNvSpPr>
          <p:nvPr>
            <p:ph idx="1"/>
          </p:nvPr>
        </p:nvSpPr>
        <p:spPr>
          <a:xfrm>
            <a:off x="4283968" y="4581128"/>
            <a:ext cx="4403893" cy="1544853"/>
          </a:xfrm>
        </p:spPr>
        <p:txBody>
          <a:bodyPr>
            <a:normAutofit lnSpcReduction="10000"/>
          </a:bodyPr>
          <a:lstStyle/>
          <a:p>
            <a:endParaRPr lang="lv-LV" dirty="0" smtClean="0"/>
          </a:p>
          <a:p>
            <a:endParaRPr lang="lv-LV" dirty="0"/>
          </a:p>
          <a:p>
            <a:endParaRPr lang="lv-LV" dirty="0" smtClean="0"/>
          </a:p>
          <a:p>
            <a:r>
              <a:rPr lang="lv-LV" dirty="0" smtClean="0"/>
              <a:t>Preiļi</a:t>
            </a:r>
          </a:p>
          <a:p>
            <a:r>
              <a:rPr lang="lv-LV" dirty="0" smtClean="0"/>
              <a:t>13.02.2019. </a:t>
            </a:r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21854491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 smtClean="0"/>
              <a:t>Saturs</a:t>
            </a:r>
            <a:endParaRPr lang="lv-LV" dirty="0"/>
          </a:p>
        </p:txBody>
      </p:sp>
      <p:sp>
        <p:nvSpPr>
          <p:cNvPr id="3" name="Satura vietturis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lv-LV" dirty="0"/>
              <a:t>Kā mēs uz kapitālsabiedrībām skatāmies</a:t>
            </a:r>
            <a:r>
              <a:rPr lang="lv-LV" dirty="0" smtClean="0"/>
              <a:t>?</a:t>
            </a:r>
          </a:p>
          <a:p>
            <a:pPr marL="0" indent="0" algn="just">
              <a:buNone/>
            </a:pPr>
            <a:endParaRPr lang="lv-LV" dirty="0"/>
          </a:p>
          <a:p>
            <a:pPr algn="just"/>
            <a:r>
              <a:rPr lang="lv-LV" dirty="0"/>
              <a:t>Ko mēs vērtējam</a:t>
            </a:r>
            <a:r>
              <a:rPr lang="lv-LV" dirty="0" smtClean="0"/>
              <a:t>?</a:t>
            </a:r>
          </a:p>
          <a:p>
            <a:pPr marL="0" indent="0" algn="just">
              <a:buNone/>
            </a:pPr>
            <a:endParaRPr lang="lv-LV" dirty="0"/>
          </a:p>
          <a:p>
            <a:pPr algn="just"/>
            <a:r>
              <a:rPr lang="lv-LV" dirty="0" smtClean="0"/>
              <a:t>Iesaistīšanās komercdarbībā izvērtēšana</a:t>
            </a:r>
          </a:p>
          <a:p>
            <a:pPr algn="just"/>
            <a:endParaRPr lang="lv-LV" dirty="0"/>
          </a:p>
          <a:p>
            <a:pPr algn="just"/>
            <a:r>
              <a:rPr lang="lv-LV" dirty="0" smtClean="0"/>
              <a:t>Piemēri no revīzijām</a:t>
            </a:r>
          </a:p>
        </p:txBody>
      </p:sp>
    </p:spTree>
    <p:extLst>
      <p:ext uri="{BB962C8B-B14F-4D97-AF65-F5344CB8AC3E}">
        <p14:creationId xmlns:p14="http://schemas.microsoft.com/office/powerpoint/2010/main" val="19841853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 smtClean="0"/>
              <a:t>Skata leņķis</a:t>
            </a:r>
            <a:endParaRPr lang="lv-LV" dirty="0"/>
          </a:p>
        </p:txBody>
      </p:sp>
      <p:sp>
        <p:nvSpPr>
          <p:cNvPr id="3" name="Satura vietturis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lv-LV" dirty="0" smtClean="0"/>
              <a:t>Pastāv sabiedrībai nozīmīgu mērķu dēļ</a:t>
            </a:r>
          </a:p>
          <a:p>
            <a:pPr algn="just"/>
            <a:r>
              <a:rPr lang="lv-LV" dirty="0" smtClean="0"/>
              <a:t>Sociālu mērķu īstenošana</a:t>
            </a:r>
          </a:p>
          <a:p>
            <a:pPr algn="just"/>
            <a:r>
              <a:rPr lang="lv-LV" dirty="0" smtClean="0"/>
              <a:t>Kapitālsabiedrības rīkojas ar publiskiem resursiem</a:t>
            </a:r>
          </a:p>
          <a:p>
            <a:pPr algn="just"/>
            <a:r>
              <a:rPr lang="lv-LV" dirty="0" smtClean="0"/>
              <a:t>Īpašs stāvoklis</a:t>
            </a:r>
          </a:p>
          <a:p>
            <a:pPr lvl="1" algn="just"/>
            <a:r>
              <a:rPr lang="lv-LV" dirty="0" smtClean="0"/>
              <a:t>monopols</a:t>
            </a:r>
          </a:p>
          <a:p>
            <a:pPr lvl="1" algn="just"/>
            <a:r>
              <a:rPr lang="lv-LV" dirty="0" smtClean="0"/>
              <a:t>maksātnespējas draudu neesamība</a:t>
            </a:r>
          </a:p>
          <a:p>
            <a:pPr algn="just"/>
            <a:r>
              <a:rPr lang="lv-LV" dirty="0" smtClean="0"/>
              <a:t>Augstākas prasības darbības atklātumam</a:t>
            </a:r>
          </a:p>
        </p:txBody>
      </p:sp>
      <p:pic>
        <p:nvPicPr>
          <p:cNvPr id="2054" name="Picture 6" descr="Stock image of 'Man with magnifying glass'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81835" y="3284984"/>
            <a:ext cx="1944216" cy="19442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644960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 smtClean="0"/>
              <a:t>Apskatāmie jautājumi</a:t>
            </a:r>
            <a:endParaRPr lang="lv-LV" dirty="0"/>
          </a:p>
        </p:txBody>
      </p:sp>
      <p:sp>
        <p:nvSpPr>
          <p:cNvPr id="3" name="Satura vietturis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lv-LV" dirty="0" smtClean="0"/>
              <a:t>Pārvaldība</a:t>
            </a:r>
          </a:p>
          <a:p>
            <a:pPr lvl="1" algn="just"/>
            <a:r>
              <a:rPr lang="lv-LV" dirty="0" smtClean="0"/>
              <a:t>dibināšanas nepieciešamība</a:t>
            </a:r>
          </a:p>
          <a:p>
            <a:pPr lvl="1" algn="just"/>
            <a:r>
              <a:rPr lang="lv-LV" dirty="0" smtClean="0"/>
              <a:t>mērķi un stratēģija</a:t>
            </a:r>
          </a:p>
          <a:p>
            <a:pPr lvl="1" algn="just"/>
            <a:r>
              <a:rPr lang="lv-LV" dirty="0"/>
              <a:t>kapitāla daļu turētāja </a:t>
            </a:r>
            <a:r>
              <a:rPr lang="lv-LV" dirty="0" smtClean="0"/>
              <a:t>uzraudzība</a:t>
            </a:r>
          </a:p>
          <a:p>
            <a:pPr lvl="1" algn="just"/>
            <a:r>
              <a:rPr lang="lv-LV" dirty="0" smtClean="0"/>
              <a:t>informācijas publiskošana</a:t>
            </a:r>
            <a:endParaRPr lang="lv-LV" dirty="0"/>
          </a:p>
          <a:p>
            <a:pPr algn="just"/>
            <a:r>
              <a:rPr lang="lv-LV" dirty="0" smtClean="0"/>
              <a:t>Finansēšana</a:t>
            </a:r>
          </a:p>
          <a:p>
            <a:pPr algn="just"/>
            <a:r>
              <a:rPr lang="lv-LV" dirty="0" smtClean="0"/>
              <a:t>Pakalpojumi iedzīvotājiem</a:t>
            </a:r>
          </a:p>
          <a:p>
            <a:pPr lvl="1" algn="just"/>
            <a:r>
              <a:rPr lang="lv-LV" dirty="0" smtClean="0"/>
              <a:t>izmaksu aprēķinu pamatotība</a:t>
            </a:r>
          </a:p>
          <a:p>
            <a:pPr lvl="1" algn="just"/>
            <a:r>
              <a:rPr lang="lv-LV" dirty="0" smtClean="0"/>
              <a:t>darbības ekonomiskums</a:t>
            </a:r>
          </a:p>
        </p:txBody>
      </p:sp>
      <p:pic>
        <p:nvPicPr>
          <p:cNvPr id="1026" name="Picture 2" descr="http://www.oecd.org/media/oecdorg/directorates/directorateforfinancialandenterpriseaffairs/OECD-SOE-Guidelines-EN-250-250x355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216" y="1484784"/>
            <a:ext cx="1926975" cy="27363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813572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 smtClean="0"/>
              <a:t>Priekšnoteikumi</a:t>
            </a:r>
            <a:endParaRPr lang="lv-LV" dirty="0"/>
          </a:p>
        </p:txBody>
      </p:sp>
      <p:sp>
        <p:nvSpPr>
          <p:cNvPr id="3" name="Satura vietturis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lv-LV" dirty="0" smtClean="0"/>
              <a:t>Gadījumi, </a:t>
            </a:r>
            <a:r>
              <a:rPr lang="lv-LV" dirty="0"/>
              <a:t>kad pašvaldība var iesaistīties komercdarbībā</a:t>
            </a:r>
          </a:p>
          <a:p>
            <a:pPr lvl="1" algn="just"/>
            <a:r>
              <a:rPr lang="lv-LV" dirty="0" smtClean="0"/>
              <a:t>pašvaldības </a:t>
            </a:r>
            <a:r>
              <a:rPr lang="lv-LV" dirty="0"/>
              <a:t>administratīvās teritorijas attīstībai stratēģiski svarīgu preču radīšana</a:t>
            </a:r>
          </a:p>
          <a:p>
            <a:pPr lvl="1" algn="just"/>
            <a:r>
              <a:rPr lang="lv-LV" dirty="0"/>
              <a:t>valsts </a:t>
            </a:r>
            <a:r>
              <a:rPr lang="lv-LV" dirty="0" smtClean="0"/>
              <a:t>drošība</a:t>
            </a:r>
          </a:p>
          <a:p>
            <a:pPr lvl="1" algn="just"/>
            <a:r>
              <a:rPr lang="lv-LV" dirty="0" smtClean="0"/>
              <a:t>tirgus </a:t>
            </a:r>
            <a:r>
              <a:rPr lang="lv-LV" dirty="0"/>
              <a:t>nepilnības novēršana</a:t>
            </a:r>
          </a:p>
          <a:p>
            <a:pPr lvl="1" algn="just"/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25084210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 smtClean="0"/>
              <a:t>Kā mēs to skatāmies?</a:t>
            </a:r>
            <a:endParaRPr lang="lv-LV" dirty="0"/>
          </a:p>
        </p:txBody>
      </p:sp>
      <p:graphicFrame>
        <p:nvGraphicFramePr>
          <p:cNvPr id="4" name="Satura vietturis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95486854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8047408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 smtClean="0"/>
              <a:t>Piemēri no revīzijām</a:t>
            </a:r>
            <a:endParaRPr lang="lv-LV" dirty="0"/>
          </a:p>
        </p:txBody>
      </p:sp>
      <p:sp>
        <p:nvSpPr>
          <p:cNvPr id="3" name="Satura vietturis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lv-LV" dirty="0" smtClean="0"/>
              <a:t>Maksas pakalpojumi</a:t>
            </a:r>
          </a:p>
          <a:p>
            <a:pPr marL="944118" lvl="1" algn="just"/>
            <a:r>
              <a:rPr lang="lv-LV" dirty="0" smtClean="0"/>
              <a:t>publiskā ēdināšana</a:t>
            </a:r>
            <a:endParaRPr lang="lv-LV" dirty="0"/>
          </a:p>
          <a:p>
            <a:pPr marL="944118" lvl="1" algn="just"/>
            <a:r>
              <a:rPr lang="lv-LV" dirty="0"/>
              <a:t>neregulārie pasažieru pārvadājumi</a:t>
            </a:r>
          </a:p>
          <a:p>
            <a:pPr marL="944118" lvl="1" algn="just"/>
            <a:r>
              <a:rPr lang="lv-LV" dirty="0" smtClean="0"/>
              <a:t>kravu pārvadājumi</a:t>
            </a:r>
            <a:endParaRPr lang="lv-LV" dirty="0"/>
          </a:p>
          <a:p>
            <a:pPr marL="944118" lvl="1" algn="just"/>
            <a:r>
              <a:rPr lang="lv-LV" dirty="0" smtClean="0"/>
              <a:t>zāles </a:t>
            </a:r>
            <a:r>
              <a:rPr lang="lv-LV" dirty="0"/>
              <a:t>un krūmu </a:t>
            </a:r>
            <a:r>
              <a:rPr lang="lv-LV" dirty="0" smtClean="0"/>
              <a:t>pļaušana </a:t>
            </a:r>
            <a:r>
              <a:rPr lang="lv-LV" dirty="0"/>
              <a:t>un koku </a:t>
            </a:r>
            <a:r>
              <a:rPr lang="lv-LV" dirty="0" smtClean="0"/>
              <a:t>zāģēšana</a:t>
            </a:r>
            <a:endParaRPr lang="lv-LV" dirty="0"/>
          </a:p>
          <a:p>
            <a:pPr marL="944118" lvl="1" algn="just"/>
            <a:r>
              <a:rPr lang="lv-LV" dirty="0" smtClean="0"/>
              <a:t>viesnīcu pakalpojumi</a:t>
            </a:r>
            <a:endParaRPr lang="lv-LV" dirty="0"/>
          </a:p>
          <a:p>
            <a:pPr marL="944118" lvl="1" algn="just"/>
            <a:r>
              <a:rPr lang="lv-LV" dirty="0" smtClean="0"/>
              <a:t>instrumentu </a:t>
            </a:r>
            <a:r>
              <a:rPr lang="lv-LV" dirty="0"/>
              <a:t>un agregātu </a:t>
            </a:r>
            <a:r>
              <a:rPr lang="lv-LV" dirty="0" smtClean="0"/>
              <a:t>izmantošana</a:t>
            </a:r>
            <a:endParaRPr lang="lv-LV" dirty="0"/>
          </a:p>
          <a:p>
            <a:pPr marL="944118" lvl="1" algn="just"/>
            <a:r>
              <a:rPr lang="lv-LV" dirty="0" smtClean="0"/>
              <a:t>galdniecības </a:t>
            </a:r>
            <a:r>
              <a:rPr lang="lv-LV" dirty="0"/>
              <a:t>produkcijas </a:t>
            </a:r>
            <a:r>
              <a:rPr lang="lv-LV" dirty="0" smtClean="0"/>
              <a:t>tirdzniecība</a:t>
            </a:r>
          </a:p>
        </p:txBody>
      </p:sp>
    </p:spTree>
    <p:extLst>
      <p:ext uri="{BB962C8B-B14F-4D97-AF65-F5344CB8AC3E}">
        <p14:creationId xmlns:p14="http://schemas.microsoft.com/office/powerpoint/2010/main" val="13210719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/>
              <a:t>Piemēri no revīzijām</a:t>
            </a:r>
          </a:p>
        </p:txBody>
      </p:sp>
      <p:sp>
        <p:nvSpPr>
          <p:cNvPr id="3" name="Satura vietturis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lv-LV" dirty="0"/>
              <a:t>Nevienā gadījumā</a:t>
            </a:r>
          </a:p>
          <a:p>
            <a:pPr lvl="1" algn="just"/>
            <a:r>
              <a:rPr lang="lv-LV" dirty="0"/>
              <a:t>n</a:t>
            </a:r>
            <a:r>
              <a:rPr lang="lv-LV" dirty="0" smtClean="0"/>
              <a:t>ebija pakalpojumu </a:t>
            </a:r>
            <a:r>
              <a:rPr lang="lv-LV" dirty="0"/>
              <a:t>nepieciešamības izvērtējums</a:t>
            </a:r>
          </a:p>
          <a:p>
            <a:pPr lvl="1" algn="just"/>
            <a:r>
              <a:rPr lang="lv-LV" dirty="0" smtClean="0"/>
              <a:t>nebija ietekmes </a:t>
            </a:r>
            <a:r>
              <a:rPr lang="lv-LV" dirty="0"/>
              <a:t>uz konkurenci izvērtējums</a:t>
            </a:r>
          </a:p>
          <a:p>
            <a:pPr lvl="1" algn="just"/>
            <a:r>
              <a:rPr lang="lv-LV" dirty="0"/>
              <a:t>p</a:t>
            </a:r>
            <a:r>
              <a:rPr lang="lv-LV" dirty="0" smtClean="0"/>
              <a:t>akalpojumi nebija noteikti </a:t>
            </a:r>
            <a:r>
              <a:rPr lang="lv-LV" dirty="0"/>
              <a:t>kā </a:t>
            </a:r>
            <a:r>
              <a:rPr lang="lv-LV" dirty="0" smtClean="0"/>
              <a:t>brīvprātīgās iniciatīvas</a:t>
            </a:r>
            <a:endParaRPr lang="lv-LV" dirty="0"/>
          </a:p>
          <a:p>
            <a:pPr algn="just"/>
            <a:r>
              <a:rPr lang="lv-LV" dirty="0" smtClean="0"/>
              <a:t>Ieteikumu ieviešanas rezultāti</a:t>
            </a:r>
          </a:p>
          <a:p>
            <a:pPr lvl="1" algn="just"/>
            <a:r>
              <a:rPr lang="lv-LV" dirty="0" smtClean="0"/>
              <a:t>pašvaldības atteikušās </a:t>
            </a:r>
            <a:r>
              <a:rPr lang="lv-LV" smtClean="0"/>
              <a:t>no </a:t>
            </a:r>
            <a:r>
              <a:rPr lang="lv-LV" smtClean="0"/>
              <a:t>115 pakalpojumiem</a:t>
            </a:r>
            <a:endParaRPr lang="lv-LV" dirty="0" smtClean="0"/>
          </a:p>
          <a:p>
            <a:pPr lvl="1" algn="just"/>
            <a:r>
              <a:rPr lang="lv-LV" dirty="0" smtClean="0"/>
              <a:t>atsevišķu pakalpojumu nepieciešamība apstiprināta</a:t>
            </a:r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39132207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/>
              <a:t>Piemēri no revīzijām</a:t>
            </a:r>
          </a:p>
        </p:txBody>
      </p:sp>
      <p:sp>
        <p:nvSpPr>
          <p:cNvPr id="3" name="Satura vietturis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lv-LV" dirty="0" smtClean="0"/>
              <a:t>Rīgas meži</a:t>
            </a:r>
          </a:p>
          <a:p>
            <a:pPr lvl="1" algn="just"/>
            <a:r>
              <a:rPr lang="lv-LV" dirty="0" smtClean="0"/>
              <a:t>kokrūpniecība nav mežu apsaimniekošana</a:t>
            </a:r>
          </a:p>
          <a:p>
            <a:pPr lvl="1" algn="just"/>
            <a:r>
              <a:rPr lang="lv-LV" dirty="0" smtClean="0"/>
              <a:t>turēšanās pie vēlmes gūt papildu peļņu</a:t>
            </a:r>
          </a:p>
          <a:p>
            <a:pPr lvl="1" algn="just"/>
            <a:r>
              <a:rPr lang="lv-LV" dirty="0" smtClean="0"/>
              <a:t>būtiskas priekšrocības pret citiem tirgus dalībniekiem</a:t>
            </a:r>
          </a:p>
          <a:p>
            <a:pPr algn="just"/>
            <a:r>
              <a:rPr lang="lv-LV" dirty="0" smtClean="0"/>
              <a:t>Rezultāts</a:t>
            </a:r>
          </a:p>
          <a:p>
            <a:pPr lvl="1" algn="just"/>
            <a:r>
              <a:rPr lang="lv-LV" dirty="0" smtClean="0"/>
              <a:t>izvērtēšana turpinās</a:t>
            </a:r>
          </a:p>
          <a:p>
            <a:pPr lvl="1" algn="just"/>
            <a:r>
              <a:rPr lang="lv-LV" dirty="0" smtClean="0"/>
              <a:t>ik gadu negūti ieņēmumi ~ 1,5 </a:t>
            </a:r>
            <a:r>
              <a:rPr lang="lv-LV" dirty="0" err="1" smtClean="0"/>
              <a:t>mlj</a:t>
            </a:r>
            <a:r>
              <a:rPr lang="lv-LV" dirty="0" smtClean="0"/>
              <a:t>. EUR apmērā</a:t>
            </a:r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3652590875"/>
      </p:ext>
    </p:extLst>
  </p:cSld>
  <p:clrMapOvr>
    <a:masterClrMapping/>
  </p:clrMapOvr>
</p:sld>
</file>

<file path=ppt/theme/theme1.xml><?xml version="1.0" encoding="utf-8"?>
<a:theme xmlns:a="http://schemas.openxmlformats.org/drawingml/2006/main" name="LRVK_GP_2016_13.06.2017. - template gatavošanai">
  <a:themeElements>
    <a:clrScheme name="VK grfiskais standar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FFC54B"/>
      </a:accent1>
      <a:accent2>
        <a:srgbClr val="2A6496"/>
      </a:accent2>
      <a:accent3>
        <a:srgbClr val="C00000"/>
      </a:accent3>
      <a:accent4>
        <a:srgbClr val="7FB3F4"/>
      </a:accent4>
      <a:accent5>
        <a:srgbClr val="666666"/>
      </a:accent5>
      <a:accent6>
        <a:srgbClr val="E34742"/>
      </a:accent6>
      <a:hlink>
        <a:srgbClr val="0000FF"/>
      </a:hlink>
      <a:folHlink>
        <a:srgbClr val="800080"/>
      </a:folHlink>
    </a:clrScheme>
    <a:fontScheme name="VK_Fonti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Iestād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umšs fons tukšs">
  <a:themeElements>
    <a:clrScheme name="Iestād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VK_Fonti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Iestād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1_Pielāgots noformējums">
  <a:themeElements>
    <a:clrScheme name="VK grfiskais standars">
      <a:dk1>
        <a:srgbClr val="333333"/>
      </a:dk1>
      <a:lt1>
        <a:sysClr val="window" lastClr="FFFFFF"/>
      </a:lt1>
      <a:dk2>
        <a:srgbClr val="1F497D"/>
      </a:dk2>
      <a:lt2>
        <a:srgbClr val="EEECE1"/>
      </a:lt2>
      <a:accent1>
        <a:srgbClr val="FFC54B"/>
      </a:accent1>
      <a:accent2>
        <a:srgbClr val="2A6496"/>
      </a:accent2>
      <a:accent3>
        <a:srgbClr val="C00000"/>
      </a:accent3>
      <a:accent4>
        <a:srgbClr val="7FB3F4"/>
      </a:accent4>
      <a:accent5>
        <a:srgbClr val="666666"/>
      </a:accent5>
      <a:accent6>
        <a:srgbClr val="E34742"/>
      </a:accent6>
      <a:hlink>
        <a:srgbClr val="0000FF"/>
      </a:hlink>
      <a:folHlink>
        <a:srgbClr val="800080"/>
      </a:folHlink>
    </a:clrScheme>
    <a:fontScheme name="VK_Fonti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Iestād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ēma">
  <a:themeElements>
    <a:clrScheme name="Iestād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Iestād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estād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ēma">
  <a:themeElements>
    <a:clrScheme name="Iestād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Iestād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estād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LRVK_GP_2016_13.06.2017. - template gatavošanai</Template>
  <TotalTime>1350</TotalTime>
  <Words>260</Words>
  <Application>Microsoft Office PowerPoint</Application>
  <PresentationFormat>Slaidrāde ekrānā (4:3)</PresentationFormat>
  <Paragraphs>84</Paragraphs>
  <Slides>12</Slides>
  <Notes>0</Notes>
  <HiddenSlides>0</HiddenSlides>
  <MMClips>0</MMClips>
  <ScaleCrop>false</ScaleCrop>
  <HeadingPairs>
    <vt:vector size="4" baseType="variant">
      <vt:variant>
        <vt:lpstr>Dizains</vt:lpstr>
      </vt:variant>
      <vt:variant>
        <vt:i4>3</vt:i4>
      </vt:variant>
      <vt:variant>
        <vt:lpstr>Slaidu virsraksti</vt:lpstr>
      </vt:variant>
      <vt:variant>
        <vt:i4>12</vt:i4>
      </vt:variant>
    </vt:vector>
  </HeadingPairs>
  <TitlesOfParts>
    <vt:vector size="15" baseType="lpstr">
      <vt:lpstr>LRVK_GP_2016_13.06.2017. - template gatavošanai</vt:lpstr>
      <vt:lpstr>Tumšs fons tukšs</vt:lpstr>
      <vt:lpstr>1_Pielāgots noformējums</vt:lpstr>
      <vt:lpstr>Kā Valsts kontrole vērtē pašvaldību iesaistīšanos komercdarbībā?</vt:lpstr>
      <vt:lpstr>Saturs</vt:lpstr>
      <vt:lpstr>Skata leņķis</vt:lpstr>
      <vt:lpstr>Apskatāmie jautājumi</vt:lpstr>
      <vt:lpstr>Priekšnoteikumi</vt:lpstr>
      <vt:lpstr>Kā mēs to skatāmies?</vt:lpstr>
      <vt:lpstr>Piemēri no revīzijām</vt:lpstr>
      <vt:lpstr>Piemēri no revīzijām</vt:lpstr>
      <vt:lpstr>Piemēri no revīzijām</vt:lpstr>
      <vt:lpstr>Izejmateriālu pašizmaksa</vt:lpstr>
      <vt:lpstr>Noslēgumā</vt:lpstr>
      <vt:lpstr>Kā Valsts kontrole vērtē pašvaldību iesaistīšanos komercdarbībā?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Latvijas Republikas Valsts kontroles prezentāciju veidne</dc:title>
  <dc:creator>Reinis Grāvītis</dc:creator>
  <cp:lastModifiedBy>Edgars Korčagins</cp:lastModifiedBy>
  <cp:revision>226</cp:revision>
  <cp:lastPrinted>2019-02-12T08:27:11Z</cp:lastPrinted>
  <dcterms:created xsi:type="dcterms:W3CDTF">2017-09-07T07:20:58Z</dcterms:created>
  <dcterms:modified xsi:type="dcterms:W3CDTF">2019-02-12T09:18:21Z</dcterms:modified>
</cp:coreProperties>
</file>