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8" r:id="rId2"/>
    <p:sldId id="259" r:id="rId3"/>
    <p:sldId id="260" r:id="rId4"/>
    <p:sldId id="272" r:id="rId5"/>
    <p:sldId id="271" r:id="rId6"/>
    <p:sldId id="274" r:id="rId7"/>
    <p:sldId id="273" r:id="rId8"/>
    <p:sldId id="275" r:id="rId9"/>
    <p:sldId id="278" r:id="rId10"/>
    <p:sldId id="283" r:id="rId11"/>
    <p:sldId id="284" r:id="rId12"/>
    <p:sldId id="279" r:id="rId13"/>
    <p:sldId id="281" r:id="rId14"/>
    <p:sldId id="280" r:id="rId15"/>
    <p:sldId id="285" r:id="rId16"/>
    <p:sldId id="282" r:id="rId17"/>
  </p:sldIdLst>
  <p:sldSz cx="12192000" cy="6858000"/>
  <p:notesSz cx="6888163" cy="100187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7" d="100"/>
          <a:sy n="77" d="100"/>
        </p:scale>
        <p:origin x="-48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30CE95AF-6E67-4B9D-BC32-CBCE9E149749}" type="datetimeFigureOut">
              <a:rPr lang="lv-LV" smtClean="0"/>
              <a:t>2019.02.13.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1393536-0393-4463-AB4D-D3608A4ADC0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3173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6953-5F6D-48C5-9F35-B4D258A3D2B9}" type="datetimeFigureOut">
              <a:rPr lang="lv-LV" smtClean="0"/>
              <a:t>2019.02.13.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A945-DA1A-432F-9105-57FCEF364D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747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6953-5F6D-48C5-9F35-B4D258A3D2B9}" type="datetimeFigureOut">
              <a:rPr lang="lv-LV" smtClean="0"/>
              <a:t>2019.02.13.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A945-DA1A-432F-9105-57FCEF364D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89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6953-5F6D-48C5-9F35-B4D258A3D2B9}" type="datetimeFigureOut">
              <a:rPr lang="lv-LV" smtClean="0"/>
              <a:t>2019.02.13.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A945-DA1A-432F-9105-57FCEF364D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979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6953-5F6D-48C5-9F35-B4D258A3D2B9}" type="datetimeFigureOut">
              <a:rPr lang="lv-LV" smtClean="0"/>
              <a:t>2019.02.13.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A945-DA1A-432F-9105-57FCEF364D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417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6953-5F6D-48C5-9F35-B4D258A3D2B9}" type="datetimeFigureOut">
              <a:rPr lang="lv-LV" smtClean="0"/>
              <a:t>2019.02.13.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A945-DA1A-432F-9105-57FCEF364D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286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6953-5F6D-48C5-9F35-B4D258A3D2B9}" type="datetimeFigureOut">
              <a:rPr lang="lv-LV" smtClean="0"/>
              <a:t>2019.02.13.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A945-DA1A-432F-9105-57FCEF364D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359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6953-5F6D-48C5-9F35-B4D258A3D2B9}" type="datetimeFigureOut">
              <a:rPr lang="lv-LV" smtClean="0"/>
              <a:t>2019.02.13.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A945-DA1A-432F-9105-57FCEF364D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640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6953-5F6D-48C5-9F35-B4D258A3D2B9}" type="datetimeFigureOut">
              <a:rPr lang="lv-LV" smtClean="0"/>
              <a:t>2019.02.13.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A945-DA1A-432F-9105-57FCEF364D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880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6953-5F6D-48C5-9F35-B4D258A3D2B9}" type="datetimeFigureOut">
              <a:rPr lang="lv-LV" smtClean="0"/>
              <a:t>2019.02.13.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A945-DA1A-432F-9105-57FCEF364D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957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6953-5F6D-48C5-9F35-B4D258A3D2B9}" type="datetimeFigureOut">
              <a:rPr lang="lv-LV" smtClean="0"/>
              <a:t>2019.02.13.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A945-DA1A-432F-9105-57FCEF364D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458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6953-5F6D-48C5-9F35-B4D258A3D2B9}" type="datetimeFigureOut">
              <a:rPr lang="lv-LV" smtClean="0"/>
              <a:t>2019.02.13.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DA945-DA1A-432F-9105-57FCEF364D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619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6953-5F6D-48C5-9F35-B4D258A3D2B9}" type="datetimeFigureOut">
              <a:rPr lang="lv-LV" smtClean="0"/>
              <a:t>2019.02.13.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A945-DA1A-432F-9105-57FCEF364D0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9224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sz="8600" dirty="0" smtClean="0">
                <a:solidFill>
                  <a:schemeClr val="accent1">
                    <a:lumMod val="50000"/>
                  </a:schemeClr>
                </a:solidFill>
              </a:rPr>
              <a:t>Stikla pūšanas darbnīca Latgales mākslas un amatniecības centrā </a:t>
            </a:r>
          </a:p>
          <a:p>
            <a:pPr marL="0" indent="0" algn="ctr">
              <a:buNone/>
            </a:pPr>
            <a:r>
              <a:rPr lang="lv-LV" sz="8600" dirty="0" smtClean="0">
                <a:solidFill>
                  <a:schemeClr val="accent1">
                    <a:lumMod val="50000"/>
                  </a:schemeClr>
                </a:solidFill>
              </a:rPr>
              <a:t>Līvānos</a:t>
            </a:r>
          </a:p>
          <a:p>
            <a:pPr marL="0" indent="0" algn="ctr">
              <a:buNone/>
            </a:pPr>
            <a:endParaRPr lang="lv-LV" sz="6400" dirty="0"/>
          </a:p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 smtClean="0">
                <a:solidFill>
                  <a:srgbClr val="0070C0"/>
                </a:solidFill>
              </a:rPr>
              <a:t>Ilze </a:t>
            </a:r>
            <a:r>
              <a:rPr lang="lv-LV" dirty="0" err="1" smtClean="0">
                <a:solidFill>
                  <a:srgbClr val="0070C0"/>
                </a:solidFill>
              </a:rPr>
              <a:t>Griezāne</a:t>
            </a:r>
            <a:r>
              <a:rPr lang="lv-LV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lv-LV" dirty="0" smtClean="0">
                <a:solidFill>
                  <a:srgbClr val="0070C0"/>
                </a:solidFill>
              </a:rPr>
              <a:t>2019</a:t>
            </a:r>
            <a:endParaRPr lang="lv-LV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52144" y="2310713"/>
            <a:ext cx="3932237" cy="1600200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Misija-saglabāt stikla izstrādes tradīcijas Līvānos</a:t>
            </a:r>
            <a:endParaRPr lang="lv-LV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Attēla vietturis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r="7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65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76860" y="691978"/>
            <a:ext cx="3932237" cy="1600200"/>
          </a:xfrm>
        </p:spPr>
        <p:txBody>
          <a:bodyPr/>
          <a:lstStyle/>
          <a:p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STIKLA PŪŠANAS DARBNĪCA</a:t>
            </a:r>
            <a:endParaRPr lang="lv-LV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Attēla vietturi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7611"/>
          <a:stretch>
            <a:fillRect/>
          </a:stretch>
        </p:blipFill>
        <p:spPr/>
      </p:pic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64502" y="2255108"/>
            <a:ext cx="3932237" cy="3811588"/>
          </a:xfrm>
        </p:spPr>
        <p:txBody>
          <a:bodyPr>
            <a:normAutofit/>
          </a:bodyPr>
          <a:lstStyle/>
          <a:p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Izveidota 2016.gadā Latgales mākslas un amatniecības centrā. No 2018.gada strādā visu gadu. Darbnīcu 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nomā stikla mākslinieki un dizaineri</a:t>
            </a:r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</a:rPr>
              <a:t>Nestrādā uz pasūtījumiem.</a:t>
            </a:r>
            <a:endParaRPr lang="lv-LV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lv-LV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389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PĒDĒJAIS MOHIKĀNIS</a:t>
            </a:r>
            <a:endParaRPr lang="lv-LV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Attēla vietturis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r="7749"/>
          <a:stretch>
            <a:fillRect/>
          </a:stretch>
        </p:blipFill>
        <p:spPr/>
      </p:pic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Stikla pūtēja amats Latvijā ir uz izzušanas robežas. Šobrīd stikla pūšanas darbnīcā Līvānos strādā 1 stikla pūtējs un 1 stikla pūtēja māceklis.</a:t>
            </a:r>
            <a:endParaRPr lang="lv-LV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13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Vienīgā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atvijā</a:t>
            </a:r>
            <a:endParaRPr lang="lv-LV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Attēla vietturi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7777"/>
          <a:stretch>
            <a:fillRect/>
          </a:stretch>
        </p:blipFill>
        <p:spPr/>
      </p:pic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790360" y="2168611"/>
            <a:ext cx="3932237" cy="3811588"/>
          </a:xfrm>
        </p:spPr>
        <p:txBody>
          <a:bodyPr>
            <a:normAutofit/>
          </a:bodyPr>
          <a:lstStyle/>
          <a:p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Šobrīd stikla pūšanas darbnīca Līvānos ir vienīgā publiski pieejamā darbnīca Latvijā. Gadā to apmeklē gandrīz 2000 apmeklētāju. Jauns, kvalitatīvs tūrisma produkts!</a:t>
            </a:r>
          </a:p>
        </p:txBody>
      </p:sp>
    </p:spTree>
    <p:extLst>
      <p:ext uri="{BB962C8B-B14F-4D97-AF65-F5344CB8AC3E}">
        <p14:creationId xmlns:p14="http://schemas.microsoft.com/office/powerpoint/2010/main" val="1573706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LĪVĀNU SUVENĪRS</a:t>
            </a:r>
            <a:endParaRPr lang="lv-LV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Attēla vietturi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7611"/>
          <a:stretch>
            <a:fillRect/>
          </a:stretch>
        </p:blipFill>
        <p:spPr/>
      </p:pic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52144" y="2415746"/>
            <a:ext cx="3932237" cy="3811588"/>
          </a:xfrm>
        </p:spPr>
        <p:txBody>
          <a:bodyPr/>
          <a:lstStyle/>
          <a:p>
            <a:r>
              <a:rPr lang="lv-LV" dirty="0" smtClean="0"/>
              <a:t> </a:t>
            </a:r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Darbnīcā top produkcija- Līvānu pašvaldības prezentācijas materiāli un balvas, kā arī suvenīri.</a:t>
            </a:r>
            <a:endParaRPr lang="lv-LV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68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76858" y="803190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Līvānu novada domes Latgales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mākslas un amatniecības 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centrs</a:t>
            </a:r>
            <a:endParaRPr lang="lv-LV" dirty="0">
              <a:latin typeface="+mn-lt"/>
            </a:endParaRP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52145" y="2094470"/>
            <a:ext cx="3932237" cy="3811588"/>
          </a:xfrm>
        </p:spPr>
        <p:txBody>
          <a:bodyPr>
            <a:normAutofit/>
          </a:bodyPr>
          <a:lstStyle/>
          <a:p>
            <a:endParaRPr lang="lv-LV" sz="28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ir lielākais tūrisma objekts Līvānu novadā, kas piesaista tūristus Līvānu novada naktsmītnēm, ēdināšanas uzņēmumiem, amatniekiem u. c. tūrisma uzņēmumiem novadā.</a:t>
            </a:r>
            <a:endParaRPr lang="lv-LV" sz="2800" dirty="0">
              <a:latin typeface="+mj-lt"/>
            </a:endParaRPr>
          </a:p>
        </p:txBody>
      </p:sp>
      <p:pic>
        <p:nvPicPr>
          <p:cNvPr id="5" name="Satura vietturis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 r="97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721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50557" y="41455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sz="5300" dirty="0" smtClean="0">
                <a:solidFill>
                  <a:schemeClr val="accent1">
                    <a:lumMod val="50000"/>
                  </a:schemeClr>
                </a:solidFill>
              </a:rPr>
              <a:t>Paldies </a:t>
            </a:r>
            <a:r>
              <a:rPr lang="lv-LV" sz="5300" dirty="0">
                <a:solidFill>
                  <a:schemeClr val="accent1">
                    <a:lumMod val="50000"/>
                  </a:schemeClr>
                </a:solidFill>
              </a:rPr>
              <a:t>par uzmanību!</a:t>
            </a:r>
            <a:br>
              <a:rPr lang="lv-LV" sz="53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sz="53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sz="53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sz="53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sz="53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lv-LV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5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87627" y="196155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5400" dirty="0" smtClean="0">
                <a:solidFill>
                  <a:schemeClr val="accent1">
                    <a:lumMod val="50000"/>
                  </a:schemeClr>
                </a:solidFill>
              </a:rPr>
              <a:t>Cik Jūs zināt stikla pūšanas darbnīcas </a:t>
            </a:r>
            <a:r>
              <a:rPr lang="lv-LV" sz="54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lv-LV" sz="5400" dirty="0" smtClean="0">
                <a:solidFill>
                  <a:schemeClr val="accent1">
                    <a:lumMod val="50000"/>
                  </a:schemeClr>
                </a:solidFill>
              </a:rPr>
              <a:t>atvijā?</a:t>
            </a:r>
            <a:endParaRPr lang="lv-LV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751704" y="114600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lv-LV" dirty="0" smtClean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sz="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lv-LV" sz="25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15074" y="506627"/>
            <a:ext cx="3932237" cy="1600200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KĀPĒC IR TIKAI 2?</a:t>
            </a:r>
            <a:endParaRPr lang="lv-LV" dirty="0">
              <a:latin typeface="+mn-lt"/>
            </a:endParaRP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lv-LV" sz="28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Stikla izstrāde ir tehnoloģiski sarežģīts un dārgs process</a:t>
            </a:r>
            <a:endParaRPr lang="lv-LV" sz="2800" dirty="0">
              <a:latin typeface="+mj-lt"/>
            </a:endParaRPr>
          </a:p>
        </p:txBody>
      </p:sp>
      <p:pic>
        <p:nvPicPr>
          <p:cNvPr id="5" name="Satura viettur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36" y="1058445"/>
            <a:ext cx="6503845" cy="435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99983" y="131659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KĀPĒC TAS IR VAJADZĪGS  LĪVĀNU PAŠAVALDĪBAI ?</a:t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lv-LV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06859" y="985366"/>
            <a:ext cx="10515600" cy="4351338"/>
          </a:xfrm>
        </p:spPr>
        <p:txBody>
          <a:bodyPr/>
          <a:lstStyle/>
          <a:p>
            <a:endParaRPr lang="lv-LV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lv-LV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26286" y="2026508"/>
            <a:ext cx="3932237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/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Stikls </a:t>
            </a:r>
            <a:r>
              <a:rPr lang="lv-LV" sz="4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Līvānu vizītkarte</a:t>
            </a:r>
            <a:br>
              <a:rPr lang="lv-LV" sz="4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lv-LV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Attēla vietturis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207902" y="913284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1362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15075" y="914400"/>
            <a:ext cx="3932237" cy="1600200"/>
          </a:xfrm>
        </p:spPr>
        <p:txBody>
          <a:bodyPr/>
          <a:lstStyle/>
          <a:p>
            <a:r>
              <a:rPr lang="lv-LV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LĪVĀNU STIKLA FABRIKA</a:t>
            </a:r>
            <a:endParaRPr lang="lv-LV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778005" y="2465174"/>
            <a:ext cx="3932237" cy="3811588"/>
          </a:xfrm>
        </p:spPr>
        <p:txBody>
          <a:bodyPr/>
          <a:lstStyle/>
          <a:p>
            <a:endParaRPr lang="lv-LV" dirty="0" smtClean="0"/>
          </a:p>
          <a:p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</a:t>
            </a:r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enas stikla izstrādes tradīcijas-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Līvānos stiklu ražo kopš </a:t>
            </a:r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1887.gada. 2008.gadā fabrika bankrotē.</a:t>
            </a:r>
            <a:endParaRPr lang="lv-LV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Attēla vietturis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0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95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irsraksts 9"/>
          <p:cNvSpPr>
            <a:spLocks noGrp="1"/>
          </p:cNvSpPr>
          <p:nvPr>
            <p:ph type="title"/>
          </p:nvPr>
        </p:nvSpPr>
        <p:spPr>
          <a:xfrm>
            <a:off x="852145" y="1285102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</a:rPr>
              <a:t>Saimnieciskā darbība Līvānu stikla </a:t>
            </a:r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</a:rPr>
              <a:t>fabrikas teritorijā</a:t>
            </a:r>
            <a:endParaRPr lang="lv-LV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Satura vietturis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r="7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05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160638"/>
            <a:ext cx="3932237" cy="1383957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Līvānu stikla muzejs</a:t>
            </a:r>
          </a:p>
        </p:txBody>
      </p:sp>
      <p:pic>
        <p:nvPicPr>
          <p:cNvPr id="5" name="Attēla vietturis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r="9063"/>
          <a:stretch>
            <a:fillRect/>
          </a:stretch>
        </p:blipFill>
        <p:spPr/>
      </p:pic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02718" y="1618735"/>
            <a:ext cx="3932237" cy="3410465"/>
          </a:xfrm>
        </p:spPr>
        <p:txBody>
          <a:bodyPr>
            <a:normAutofit fontScale="92500" lnSpcReduction="10000"/>
          </a:bodyPr>
          <a:lstStyle/>
          <a:p>
            <a:endParaRPr lang="lv-LV" dirty="0" smtClean="0"/>
          </a:p>
          <a:p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Līvānu stikla muzeja kolekcija kopš </a:t>
            </a:r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2009. gada 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ir pašvaldības īpašums un </a:t>
            </a:r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no 2013.gada skatāma </a:t>
            </a:r>
            <a:r>
              <a:rPr lang="lv-LV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Latgales mākslas un amatniecības </a:t>
            </a:r>
            <a:r>
              <a:rPr lang="lv-LV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centrā ekspozīcijā «Līvānu stikla muzejs». Gadā to apmeklē 10 000 apmeklētāji.</a:t>
            </a:r>
            <a:endParaRPr lang="lv-LV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4668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231</Words>
  <Application>Microsoft Office PowerPoint</Application>
  <PresentationFormat>Pielāgots</PresentationFormat>
  <Paragraphs>38</Paragraphs>
  <Slides>16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16</vt:i4>
      </vt:variant>
    </vt:vector>
  </HeadingPairs>
  <TitlesOfParts>
    <vt:vector size="17" baseType="lpstr">
      <vt:lpstr>Office dizains</vt:lpstr>
      <vt:lpstr>PowerPoint prezentācija</vt:lpstr>
      <vt:lpstr>PowerPoint prezentācija</vt:lpstr>
      <vt:lpstr>PowerPoint prezentācija</vt:lpstr>
      <vt:lpstr>KĀPĒC IR TIKAI 2?</vt:lpstr>
      <vt:lpstr>   KĀPĒC TAS IR VAJADZĪGS  LĪVĀNU PAŠAVALDĪBAI ? </vt:lpstr>
      <vt:lpstr>   Stikls – Līvānu vizītkarte </vt:lpstr>
      <vt:lpstr>LĪVĀNU STIKLA FABRIKA</vt:lpstr>
      <vt:lpstr>Saimnieciskā darbība Līvānu stikla fabrikas teritorijā</vt:lpstr>
      <vt:lpstr>Līvānu stikla muzejs</vt:lpstr>
      <vt:lpstr>Misija-saglabāt stikla izstrādes tradīcijas Līvānos</vt:lpstr>
      <vt:lpstr>STIKLA PŪŠANAS DARBNĪCA</vt:lpstr>
      <vt:lpstr>PĒDĒJAIS MOHIKĀNIS</vt:lpstr>
      <vt:lpstr>Vienīgā Latvijā</vt:lpstr>
      <vt:lpstr>LĪVĀNU SUVENĪRS</vt:lpstr>
      <vt:lpstr> Līvānu novada domes Latgales mākslas un amatniecības centrs</vt:lpstr>
      <vt:lpstr>              Paldies par uzmanību!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Jānis Vaivods</dc:creator>
  <cp:lastModifiedBy>Ilze Griezāne</cp:lastModifiedBy>
  <cp:revision>52</cp:revision>
  <cp:lastPrinted>2019-02-12T13:07:44Z</cp:lastPrinted>
  <dcterms:created xsi:type="dcterms:W3CDTF">2018-04-12T07:38:36Z</dcterms:created>
  <dcterms:modified xsi:type="dcterms:W3CDTF">2019-02-13T08:32:13Z</dcterms:modified>
</cp:coreProperties>
</file>